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3" name="Picture 72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4" name="Picture 73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7" name="Picture 146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8" name="Picture 147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3" name="Picture 182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84" name="Picture 183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pPr marL="431800" indent="-32385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235" lvl="1" indent="-32385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35" lvl="2" indent="-28829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7835" lvl="3" indent="-2159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270" lvl="4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70" lvl="5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023870" lvl="6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323640" y="339480"/>
            <a:ext cx="11572920" cy="723960"/>
          </a:xfrm>
          <a:prstGeom prst="rect">
            <a:avLst/>
          </a:prstGeom>
        </p:spPr>
        <p:txBody>
          <a:bodyPr lIns="90000" tIns="45000" rIns="90000" bIns="45000" anchor="ctr"/>
          <a:p>
            <a:pPr marL="431800" indent="-32385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Click to edit the outline text format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235" lvl="1" indent="-32385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Second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35" lvl="2" indent="-28829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Third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7835" lvl="3" indent="-2159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Fourth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270" lvl="4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Fifth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70" lvl="5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Sixth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Seventh Outline LevelBASIC LAYOUT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 rot="5400000">
            <a:off x="4877640" y="1608480"/>
            <a:ext cx="137880" cy="98928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" name="CustomShape 3"/>
          <p:cNvSpPr/>
          <p:nvPr/>
        </p:nvSpPr>
        <p:spPr>
          <a:xfrm rot="16200000" flipH="1">
            <a:off x="11665080" y="6098400"/>
            <a:ext cx="137880" cy="9140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4"/>
          <p:cNvSpPr/>
          <p:nvPr/>
        </p:nvSpPr>
        <p:spPr>
          <a:xfrm>
            <a:off x="9893160" y="6387840"/>
            <a:ext cx="1384200" cy="33408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/>
          <a:p>
            <a:pPr>
              <a:lnSpc>
                <a:spcPct val="100000"/>
              </a:lnSpc>
            </a:pPr>
            <a:r>
              <a:rPr lang="en-US" sz="1600" b="1" strike="noStrike" spc="-1">
                <a:solidFill>
                  <a:srgbClr val="1CBBB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Real Estate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body"/>
          </p:nvPr>
        </p:nvSpPr>
        <p:spPr>
          <a:xfrm>
            <a:off x="323640" y="339480"/>
            <a:ext cx="11572920" cy="723960"/>
          </a:xfrm>
          <a:prstGeom prst="rect">
            <a:avLst/>
          </a:prstGeom>
        </p:spPr>
        <p:txBody>
          <a:bodyPr lIns="90000" tIns="45000" rIns="90000" bIns="45000" anchor="ctr"/>
          <a:p>
            <a:pPr marL="431800" indent="-32385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Click to edit the outline text format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235" lvl="1" indent="-32385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Second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35" lvl="2" indent="-28829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Third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7835" lvl="3" indent="-2159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Fourth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270" lvl="4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Fifth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70" lvl="5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Sixth Outline Level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Seventh Outline LevelBASIC LAYOUT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10749960" y="6379920"/>
            <a:ext cx="230040" cy="2300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3"/>
          <p:cNvSpPr/>
          <p:nvPr/>
        </p:nvSpPr>
        <p:spPr>
          <a:xfrm>
            <a:off x="11844000" y="6379920"/>
            <a:ext cx="230040" cy="23004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8" name="CustomShape 4"/>
          <p:cNvSpPr/>
          <p:nvPr/>
        </p:nvSpPr>
        <p:spPr>
          <a:xfrm>
            <a:off x="11643480" y="6028560"/>
            <a:ext cx="481680" cy="4816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5"/>
          <p:cNvSpPr/>
          <p:nvPr/>
        </p:nvSpPr>
        <p:spPr>
          <a:xfrm>
            <a:off x="11460960" y="5855400"/>
            <a:ext cx="382680" cy="3826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6"/>
          <p:cNvSpPr/>
          <p:nvPr/>
        </p:nvSpPr>
        <p:spPr>
          <a:xfrm>
            <a:off x="11202120" y="5751720"/>
            <a:ext cx="322200" cy="322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CustomShape 7"/>
          <p:cNvSpPr/>
          <p:nvPr/>
        </p:nvSpPr>
        <p:spPr>
          <a:xfrm>
            <a:off x="11657520" y="6510240"/>
            <a:ext cx="316440" cy="9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8"/>
          <p:cNvSpPr/>
          <p:nvPr/>
        </p:nvSpPr>
        <p:spPr>
          <a:xfrm>
            <a:off x="11071080" y="5906160"/>
            <a:ext cx="347040" cy="347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ustomShape 9"/>
          <p:cNvSpPr/>
          <p:nvPr/>
        </p:nvSpPr>
        <p:spPr>
          <a:xfrm>
            <a:off x="10730520" y="5913000"/>
            <a:ext cx="230040" cy="23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10"/>
          <p:cNvSpPr/>
          <p:nvPr/>
        </p:nvSpPr>
        <p:spPr>
          <a:xfrm>
            <a:off x="10900800" y="5790600"/>
            <a:ext cx="359280" cy="3592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11"/>
          <p:cNvSpPr/>
          <p:nvPr/>
        </p:nvSpPr>
        <p:spPr>
          <a:xfrm>
            <a:off x="11356560" y="6021360"/>
            <a:ext cx="250200" cy="250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12"/>
          <p:cNvSpPr/>
          <p:nvPr/>
        </p:nvSpPr>
        <p:spPr>
          <a:xfrm>
            <a:off x="11607480" y="6049800"/>
            <a:ext cx="382680" cy="382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13"/>
          <p:cNvSpPr/>
          <p:nvPr/>
        </p:nvSpPr>
        <p:spPr>
          <a:xfrm>
            <a:off x="11737440" y="6328440"/>
            <a:ext cx="217440" cy="217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14"/>
          <p:cNvSpPr/>
          <p:nvPr/>
        </p:nvSpPr>
        <p:spPr>
          <a:xfrm>
            <a:off x="11661120" y="6392880"/>
            <a:ext cx="217440" cy="217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15"/>
          <p:cNvSpPr/>
          <p:nvPr/>
        </p:nvSpPr>
        <p:spPr>
          <a:xfrm>
            <a:off x="11488320" y="6140880"/>
            <a:ext cx="217440" cy="217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16"/>
          <p:cNvSpPr/>
          <p:nvPr/>
        </p:nvSpPr>
        <p:spPr>
          <a:xfrm>
            <a:off x="11454120" y="6310080"/>
            <a:ext cx="279360" cy="2793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17"/>
          <p:cNvSpPr/>
          <p:nvPr/>
        </p:nvSpPr>
        <p:spPr>
          <a:xfrm>
            <a:off x="11372040" y="6568560"/>
            <a:ext cx="417600" cy="34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CustomShape 18"/>
          <p:cNvSpPr/>
          <p:nvPr/>
        </p:nvSpPr>
        <p:spPr>
          <a:xfrm>
            <a:off x="11050560" y="6057360"/>
            <a:ext cx="230040" cy="23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19"/>
          <p:cNvSpPr/>
          <p:nvPr/>
        </p:nvSpPr>
        <p:spPr>
          <a:xfrm>
            <a:off x="10508760" y="6004080"/>
            <a:ext cx="322200" cy="322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20"/>
          <p:cNvSpPr/>
          <p:nvPr/>
        </p:nvSpPr>
        <p:spPr>
          <a:xfrm>
            <a:off x="10525320" y="6258240"/>
            <a:ext cx="230040" cy="2300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21"/>
          <p:cNvSpPr/>
          <p:nvPr/>
        </p:nvSpPr>
        <p:spPr>
          <a:xfrm>
            <a:off x="10708560" y="6054480"/>
            <a:ext cx="382680" cy="3826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22"/>
          <p:cNvSpPr/>
          <p:nvPr/>
        </p:nvSpPr>
        <p:spPr>
          <a:xfrm>
            <a:off x="10584000" y="6348600"/>
            <a:ext cx="263160" cy="263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23"/>
          <p:cNvSpPr/>
          <p:nvPr/>
        </p:nvSpPr>
        <p:spPr>
          <a:xfrm>
            <a:off x="10845360" y="6173280"/>
            <a:ext cx="436320" cy="436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24"/>
          <p:cNvSpPr/>
          <p:nvPr/>
        </p:nvSpPr>
        <p:spPr>
          <a:xfrm>
            <a:off x="11134080" y="6190560"/>
            <a:ext cx="419400" cy="4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25"/>
          <p:cNvSpPr/>
          <p:nvPr/>
        </p:nvSpPr>
        <p:spPr>
          <a:xfrm>
            <a:off x="10713600" y="6552360"/>
            <a:ext cx="654480" cy="56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26"/>
          <p:cNvSpPr/>
          <p:nvPr/>
        </p:nvSpPr>
        <p:spPr>
          <a:xfrm>
            <a:off x="11395080" y="6433560"/>
            <a:ext cx="176760" cy="176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27"/>
          <p:cNvSpPr/>
          <p:nvPr/>
        </p:nvSpPr>
        <p:spPr>
          <a:xfrm>
            <a:off x="11188080" y="5906160"/>
            <a:ext cx="142200" cy="704520"/>
          </a:xfrm>
          <a:custGeom>
            <a:avLst/>
            <a:gdLst/>
            <a:ahLst/>
            <a:cxnLst/>
            <a:rect l="l" t="t" r="r" b="b"/>
            <a:pathLst>
              <a:path w="476250" h="2305050">
                <a:moveTo>
                  <a:pt x="477202" y="2308860"/>
                </a:moveTo>
                <a:cubicBezTo>
                  <a:pt x="316230" y="2308860"/>
                  <a:pt x="160020" y="2308860"/>
                  <a:pt x="0" y="2308860"/>
                </a:cubicBezTo>
                <a:cubicBezTo>
                  <a:pt x="0" y="1539240"/>
                  <a:pt x="0" y="771525"/>
                  <a:pt x="0" y="0"/>
                </a:cubicBezTo>
                <a:cubicBezTo>
                  <a:pt x="157163" y="0"/>
                  <a:pt x="315277" y="0"/>
                  <a:pt x="477202" y="0"/>
                </a:cubicBezTo>
                <a:cubicBezTo>
                  <a:pt x="477202" y="767715"/>
                  <a:pt x="477202" y="1536382"/>
                  <a:pt x="477202" y="2308860"/>
                </a:cubicBezTo>
                <a:close/>
                <a:moveTo>
                  <a:pt x="452438" y="1071563"/>
                </a:moveTo>
                <a:cubicBezTo>
                  <a:pt x="412432" y="1071563"/>
                  <a:pt x="372427" y="1071563"/>
                  <a:pt x="332422" y="1071563"/>
                </a:cubicBezTo>
                <a:cubicBezTo>
                  <a:pt x="332422" y="1112520"/>
                  <a:pt x="332422" y="1150620"/>
                  <a:pt x="332422" y="1188720"/>
                </a:cubicBezTo>
                <a:cubicBezTo>
                  <a:pt x="374332" y="1188720"/>
                  <a:pt x="412432" y="1188720"/>
                  <a:pt x="452438" y="1188720"/>
                </a:cubicBezTo>
                <a:cubicBezTo>
                  <a:pt x="452438" y="1147763"/>
                  <a:pt x="452438" y="1111567"/>
                  <a:pt x="452438" y="1071563"/>
                </a:cubicBezTo>
                <a:close/>
                <a:moveTo>
                  <a:pt x="298132" y="1190625"/>
                </a:moveTo>
                <a:cubicBezTo>
                  <a:pt x="298132" y="1147763"/>
                  <a:pt x="298132" y="1108710"/>
                  <a:pt x="298132" y="1070610"/>
                </a:cubicBezTo>
                <a:cubicBezTo>
                  <a:pt x="256222" y="1070610"/>
                  <a:pt x="218122" y="1070610"/>
                  <a:pt x="180975" y="1070610"/>
                </a:cubicBezTo>
                <a:cubicBezTo>
                  <a:pt x="180975" y="1112520"/>
                  <a:pt x="180975" y="1151573"/>
                  <a:pt x="180975" y="1190625"/>
                </a:cubicBezTo>
                <a:cubicBezTo>
                  <a:pt x="220980" y="1190625"/>
                  <a:pt x="257175" y="1190625"/>
                  <a:pt x="298132" y="1190625"/>
                </a:cubicBezTo>
                <a:close/>
                <a:moveTo>
                  <a:pt x="27622" y="1188720"/>
                </a:moveTo>
                <a:cubicBezTo>
                  <a:pt x="68580" y="1188720"/>
                  <a:pt x="106680" y="1188720"/>
                  <a:pt x="146685" y="1188720"/>
                </a:cubicBezTo>
                <a:cubicBezTo>
                  <a:pt x="146685" y="1146810"/>
                  <a:pt x="146685" y="1108710"/>
                  <a:pt x="146685" y="1070610"/>
                </a:cubicBezTo>
                <a:cubicBezTo>
                  <a:pt x="104775" y="1070610"/>
                  <a:pt x="66675" y="1070610"/>
                  <a:pt x="27622" y="1070610"/>
                </a:cubicBezTo>
                <a:cubicBezTo>
                  <a:pt x="27622" y="1112520"/>
                  <a:pt x="27622" y="1149667"/>
                  <a:pt x="27622" y="1188720"/>
                </a:cubicBezTo>
                <a:close/>
                <a:moveTo>
                  <a:pt x="28575" y="328613"/>
                </a:moveTo>
                <a:cubicBezTo>
                  <a:pt x="28575" y="372427"/>
                  <a:pt x="28575" y="410527"/>
                  <a:pt x="28575" y="448627"/>
                </a:cubicBezTo>
                <a:cubicBezTo>
                  <a:pt x="70485" y="448627"/>
                  <a:pt x="107632" y="448627"/>
                  <a:pt x="147638" y="448627"/>
                </a:cubicBezTo>
                <a:cubicBezTo>
                  <a:pt x="147638" y="407670"/>
                  <a:pt x="147638" y="369570"/>
                  <a:pt x="147638" y="328613"/>
                </a:cubicBezTo>
                <a:cubicBezTo>
                  <a:pt x="106680" y="328613"/>
                  <a:pt x="68580" y="328613"/>
                  <a:pt x="28575" y="328613"/>
                </a:cubicBezTo>
                <a:close/>
                <a:moveTo>
                  <a:pt x="450532" y="744855"/>
                </a:moveTo>
                <a:cubicBezTo>
                  <a:pt x="450532" y="702945"/>
                  <a:pt x="450532" y="664845"/>
                  <a:pt x="450532" y="627697"/>
                </a:cubicBezTo>
                <a:cubicBezTo>
                  <a:pt x="408622" y="627697"/>
                  <a:pt x="369570" y="627697"/>
                  <a:pt x="331470" y="627697"/>
                </a:cubicBezTo>
                <a:cubicBezTo>
                  <a:pt x="331470" y="668655"/>
                  <a:pt x="331470" y="705802"/>
                  <a:pt x="331470" y="744855"/>
                </a:cubicBezTo>
                <a:cubicBezTo>
                  <a:pt x="371475" y="744855"/>
                  <a:pt x="409575" y="744855"/>
                  <a:pt x="450532" y="744855"/>
                </a:cubicBezTo>
                <a:close/>
                <a:moveTo>
                  <a:pt x="147638" y="626745"/>
                </a:moveTo>
                <a:cubicBezTo>
                  <a:pt x="106680" y="626745"/>
                  <a:pt x="67627" y="626745"/>
                  <a:pt x="27622" y="626745"/>
                </a:cubicBezTo>
                <a:cubicBezTo>
                  <a:pt x="27622" y="667702"/>
                  <a:pt x="27622" y="706755"/>
                  <a:pt x="27622" y="743902"/>
                </a:cubicBezTo>
                <a:cubicBezTo>
                  <a:pt x="69532" y="743902"/>
                  <a:pt x="107632" y="743902"/>
                  <a:pt x="147638" y="743902"/>
                </a:cubicBezTo>
                <a:cubicBezTo>
                  <a:pt x="147638" y="702945"/>
                  <a:pt x="147638" y="665797"/>
                  <a:pt x="147638" y="626745"/>
                </a:cubicBezTo>
                <a:close/>
                <a:moveTo>
                  <a:pt x="298132" y="1337310"/>
                </a:moveTo>
                <a:cubicBezTo>
                  <a:pt x="298132" y="1295400"/>
                  <a:pt x="298132" y="1257300"/>
                  <a:pt x="298132" y="1219200"/>
                </a:cubicBezTo>
                <a:cubicBezTo>
                  <a:pt x="256222" y="1219200"/>
                  <a:pt x="219075" y="1219200"/>
                  <a:pt x="180975" y="1219200"/>
                </a:cubicBezTo>
                <a:cubicBezTo>
                  <a:pt x="180975" y="1260157"/>
                  <a:pt x="180975" y="1298257"/>
                  <a:pt x="180975" y="1337310"/>
                </a:cubicBezTo>
                <a:cubicBezTo>
                  <a:pt x="220980" y="1337310"/>
                  <a:pt x="257175" y="1337310"/>
                  <a:pt x="298132" y="1337310"/>
                </a:cubicBezTo>
                <a:close/>
                <a:moveTo>
                  <a:pt x="180022" y="476250"/>
                </a:moveTo>
                <a:cubicBezTo>
                  <a:pt x="180022" y="518160"/>
                  <a:pt x="180022" y="556260"/>
                  <a:pt x="180022" y="595313"/>
                </a:cubicBezTo>
                <a:cubicBezTo>
                  <a:pt x="220980" y="595313"/>
                  <a:pt x="259080" y="595313"/>
                  <a:pt x="299085" y="595313"/>
                </a:cubicBezTo>
                <a:cubicBezTo>
                  <a:pt x="299085" y="554355"/>
                  <a:pt x="299085" y="516255"/>
                  <a:pt x="299085" y="476250"/>
                </a:cubicBezTo>
                <a:cubicBezTo>
                  <a:pt x="259080" y="476250"/>
                  <a:pt x="220980" y="476250"/>
                  <a:pt x="180022" y="476250"/>
                </a:cubicBezTo>
                <a:close/>
                <a:moveTo>
                  <a:pt x="452438" y="32385"/>
                </a:moveTo>
                <a:cubicBezTo>
                  <a:pt x="411480" y="32385"/>
                  <a:pt x="372427" y="32385"/>
                  <a:pt x="330518" y="32385"/>
                </a:cubicBezTo>
                <a:cubicBezTo>
                  <a:pt x="330518" y="71438"/>
                  <a:pt x="330518" y="108585"/>
                  <a:pt x="330518" y="148590"/>
                </a:cubicBezTo>
                <a:cubicBezTo>
                  <a:pt x="371475" y="148590"/>
                  <a:pt x="411480" y="148590"/>
                  <a:pt x="452438" y="148590"/>
                </a:cubicBezTo>
                <a:cubicBezTo>
                  <a:pt x="452438" y="109538"/>
                  <a:pt x="452438" y="73342"/>
                  <a:pt x="452438" y="32385"/>
                </a:cubicBezTo>
                <a:close/>
                <a:moveTo>
                  <a:pt x="300038" y="31432"/>
                </a:moveTo>
                <a:cubicBezTo>
                  <a:pt x="257175" y="31432"/>
                  <a:pt x="219075" y="31432"/>
                  <a:pt x="180022" y="31432"/>
                </a:cubicBezTo>
                <a:cubicBezTo>
                  <a:pt x="180022" y="72390"/>
                  <a:pt x="180022" y="111442"/>
                  <a:pt x="180022" y="149542"/>
                </a:cubicBezTo>
                <a:cubicBezTo>
                  <a:pt x="221932" y="149542"/>
                  <a:pt x="260985" y="149542"/>
                  <a:pt x="300038" y="149542"/>
                </a:cubicBezTo>
                <a:cubicBezTo>
                  <a:pt x="300038" y="108585"/>
                  <a:pt x="300038" y="71438"/>
                  <a:pt x="300038" y="31432"/>
                </a:cubicBezTo>
                <a:close/>
                <a:moveTo>
                  <a:pt x="300038" y="299085"/>
                </a:moveTo>
                <a:cubicBezTo>
                  <a:pt x="300038" y="257175"/>
                  <a:pt x="300038" y="220027"/>
                  <a:pt x="300038" y="180022"/>
                </a:cubicBezTo>
                <a:cubicBezTo>
                  <a:pt x="259080" y="180022"/>
                  <a:pt x="220027" y="180022"/>
                  <a:pt x="179070" y="180022"/>
                </a:cubicBezTo>
                <a:cubicBezTo>
                  <a:pt x="179070" y="220027"/>
                  <a:pt x="179070" y="258127"/>
                  <a:pt x="179070" y="299085"/>
                </a:cubicBezTo>
                <a:cubicBezTo>
                  <a:pt x="220027" y="299085"/>
                  <a:pt x="258127" y="299085"/>
                  <a:pt x="300038" y="299085"/>
                </a:cubicBezTo>
                <a:close/>
                <a:moveTo>
                  <a:pt x="147638" y="477202"/>
                </a:moveTo>
                <a:cubicBezTo>
                  <a:pt x="104775" y="477202"/>
                  <a:pt x="66675" y="477202"/>
                  <a:pt x="26670" y="477202"/>
                </a:cubicBezTo>
                <a:cubicBezTo>
                  <a:pt x="26670" y="517207"/>
                  <a:pt x="26670" y="554355"/>
                  <a:pt x="26670" y="594360"/>
                </a:cubicBezTo>
                <a:cubicBezTo>
                  <a:pt x="67627" y="594360"/>
                  <a:pt x="106680" y="594360"/>
                  <a:pt x="147638" y="594360"/>
                </a:cubicBezTo>
                <a:cubicBezTo>
                  <a:pt x="147638" y="554355"/>
                  <a:pt x="147638" y="517207"/>
                  <a:pt x="147638" y="477202"/>
                </a:cubicBezTo>
                <a:close/>
                <a:moveTo>
                  <a:pt x="450532" y="1041082"/>
                </a:moveTo>
                <a:cubicBezTo>
                  <a:pt x="450532" y="1001077"/>
                  <a:pt x="450532" y="962025"/>
                  <a:pt x="450532" y="923925"/>
                </a:cubicBezTo>
                <a:cubicBezTo>
                  <a:pt x="408622" y="923925"/>
                  <a:pt x="370522" y="923925"/>
                  <a:pt x="331470" y="923925"/>
                </a:cubicBezTo>
                <a:cubicBezTo>
                  <a:pt x="331470" y="964882"/>
                  <a:pt x="331470" y="1002030"/>
                  <a:pt x="331470" y="1041082"/>
                </a:cubicBezTo>
                <a:cubicBezTo>
                  <a:pt x="372427" y="1041082"/>
                  <a:pt x="410527" y="1041082"/>
                  <a:pt x="450532" y="1041082"/>
                </a:cubicBezTo>
                <a:close/>
                <a:moveTo>
                  <a:pt x="332422" y="1218248"/>
                </a:moveTo>
                <a:cubicBezTo>
                  <a:pt x="332422" y="1258253"/>
                  <a:pt x="332422" y="1296353"/>
                  <a:pt x="332422" y="1336357"/>
                </a:cubicBezTo>
                <a:cubicBezTo>
                  <a:pt x="373380" y="1336357"/>
                  <a:pt x="410527" y="1336357"/>
                  <a:pt x="451485" y="1336357"/>
                </a:cubicBezTo>
                <a:cubicBezTo>
                  <a:pt x="451485" y="1296353"/>
                  <a:pt x="451485" y="1257300"/>
                  <a:pt x="451485" y="1218248"/>
                </a:cubicBezTo>
                <a:cubicBezTo>
                  <a:pt x="409575" y="1218248"/>
                  <a:pt x="372427" y="1218248"/>
                  <a:pt x="332422" y="1218248"/>
                </a:cubicBezTo>
                <a:close/>
                <a:moveTo>
                  <a:pt x="452438" y="447675"/>
                </a:moveTo>
                <a:cubicBezTo>
                  <a:pt x="452438" y="406717"/>
                  <a:pt x="452438" y="369570"/>
                  <a:pt x="452438" y="329565"/>
                </a:cubicBezTo>
                <a:cubicBezTo>
                  <a:pt x="411480" y="329565"/>
                  <a:pt x="371475" y="329565"/>
                  <a:pt x="331470" y="329565"/>
                </a:cubicBezTo>
                <a:cubicBezTo>
                  <a:pt x="331470" y="370522"/>
                  <a:pt x="331470" y="408622"/>
                  <a:pt x="331470" y="447675"/>
                </a:cubicBezTo>
                <a:cubicBezTo>
                  <a:pt x="371475" y="447675"/>
                  <a:pt x="409575" y="447675"/>
                  <a:pt x="452438" y="447675"/>
                </a:cubicBezTo>
                <a:close/>
                <a:moveTo>
                  <a:pt x="300038" y="448627"/>
                </a:moveTo>
                <a:cubicBezTo>
                  <a:pt x="300038" y="405765"/>
                  <a:pt x="300038" y="368617"/>
                  <a:pt x="300038" y="328613"/>
                </a:cubicBezTo>
                <a:cubicBezTo>
                  <a:pt x="258127" y="328613"/>
                  <a:pt x="219075" y="328613"/>
                  <a:pt x="180022" y="328613"/>
                </a:cubicBezTo>
                <a:cubicBezTo>
                  <a:pt x="180022" y="370522"/>
                  <a:pt x="180022" y="408622"/>
                  <a:pt x="180022" y="448627"/>
                </a:cubicBezTo>
                <a:cubicBezTo>
                  <a:pt x="220980" y="448627"/>
                  <a:pt x="258127" y="448627"/>
                  <a:pt x="300038" y="448627"/>
                </a:cubicBezTo>
                <a:close/>
                <a:moveTo>
                  <a:pt x="146685" y="299085"/>
                </a:moveTo>
                <a:cubicBezTo>
                  <a:pt x="146685" y="256222"/>
                  <a:pt x="146685" y="218122"/>
                  <a:pt x="146685" y="181927"/>
                </a:cubicBezTo>
                <a:cubicBezTo>
                  <a:pt x="103822" y="181927"/>
                  <a:pt x="65722" y="181927"/>
                  <a:pt x="27622" y="181927"/>
                </a:cubicBezTo>
                <a:cubicBezTo>
                  <a:pt x="27622" y="222885"/>
                  <a:pt x="27622" y="260032"/>
                  <a:pt x="27622" y="299085"/>
                </a:cubicBezTo>
                <a:cubicBezTo>
                  <a:pt x="67627" y="299085"/>
                  <a:pt x="104775" y="299085"/>
                  <a:pt x="146685" y="299085"/>
                </a:cubicBezTo>
                <a:close/>
                <a:moveTo>
                  <a:pt x="145732" y="889635"/>
                </a:moveTo>
                <a:cubicBezTo>
                  <a:pt x="145732" y="848677"/>
                  <a:pt x="145732" y="810577"/>
                  <a:pt x="145732" y="772477"/>
                </a:cubicBezTo>
                <a:cubicBezTo>
                  <a:pt x="103822" y="772477"/>
                  <a:pt x="66675" y="772477"/>
                  <a:pt x="28575" y="772477"/>
                </a:cubicBezTo>
                <a:cubicBezTo>
                  <a:pt x="28575" y="813435"/>
                  <a:pt x="28575" y="851535"/>
                  <a:pt x="28575" y="889635"/>
                </a:cubicBezTo>
                <a:cubicBezTo>
                  <a:pt x="70485" y="889635"/>
                  <a:pt x="107632" y="889635"/>
                  <a:pt x="145732" y="889635"/>
                </a:cubicBezTo>
                <a:close/>
                <a:moveTo>
                  <a:pt x="179070" y="889635"/>
                </a:moveTo>
                <a:cubicBezTo>
                  <a:pt x="220027" y="889635"/>
                  <a:pt x="258127" y="889635"/>
                  <a:pt x="298132" y="889635"/>
                </a:cubicBezTo>
                <a:cubicBezTo>
                  <a:pt x="298132" y="848677"/>
                  <a:pt x="298132" y="810577"/>
                  <a:pt x="298132" y="772477"/>
                </a:cubicBezTo>
                <a:cubicBezTo>
                  <a:pt x="256222" y="772477"/>
                  <a:pt x="219075" y="772477"/>
                  <a:pt x="179070" y="772477"/>
                </a:cubicBezTo>
                <a:cubicBezTo>
                  <a:pt x="179070" y="812482"/>
                  <a:pt x="179070" y="849630"/>
                  <a:pt x="179070" y="889635"/>
                </a:cubicBezTo>
                <a:close/>
                <a:moveTo>
                  <a:pt x="450532" y="890588"/>
                </a:moveTo>
                <a:cubicBezTo>
                  <a:pt x="450532" y="849630"/>
                  <a:pt x="450532" y="811530"/>
                  <a:pt x="450532" y="771525"/>
                </a:cubicBezTo>
                <a:cubicBezTo>
                  <a:pt x="409575" y="771525"/>
                  <a:pt x="372427" y="771525"/>
                  <a:pt x="331470" y="771525"/>
                </a:cubicBezTo>
                <a:cubicBezTo>
                  <a:pt x="331470" y="811530"/>
                  <a:pt x="331470" y="850582"/>
                  <a:pt x="331470" y="890588"/>
                </a:cubicBezTo>
                <a:cubicBezTo>
                  <a:pt x="372427" y="890588"/>
                  <a:pt x="410527" y="890588"/>
                  <a:pt x="450532" y="890588"/>
                </a:cubicBezTo>
                <a:close/>
                <a:moveTo>
                  <a:pt x="298132" y="1370648"/>
                </a:moveTo>
                <a:cubicBezTo>
                  <a:pt x="257175" y="1370648"/>
                  <a:pt x="218122" y="1370648"/>
                  <a:pt x="180022" y="1370648"/>
                </a:cubicBezTo>
                <a:cubicBezTo>
                  <a:pt x="180022" y="1410653"/>
                  <a:pt x="180022" y="1447800"/>
                  <a:pt x="180022" y="1486853"/>
                </a:cubicBezTo>
                <a:cubicBezTo>
                  <a:pt x="220980" y="1486853"/>
                  <a:pt x="257175" y="1486853"/>
                  <a:pt x="298132" y="1486853"/>
                </a:cubicBezTo>
                <a:cubicBezTo>
                  <a:pt x="298132" y="1447800"/>
                  <a:pt x="298132" y="1411605"/>
                  <a:pt x="298132" y="1370648"/>
                </a:cubicBezTo>
                <a:close/>
                <a:moveTo>
                  <a:pt x="299085" y="1632585"/>
                </a:moveTo>
                <a:cubicBezTo>
                  <a:pt x="299085" y="1590675"/>
                  <a:pt x="299085" y="1553528"/>
                  <a:pt x="299085" y="1516380"/>
                </a:cubicBezTo>
                <a:cubicBezTo>
                  <a:pt x="258127" y="1516380"/>
                  <a:pt x="219075" y="1516380"/>
                  <a:pt x="179070" y="1516380"/>
                </a:cubicBezTo>
                <a:cubicBezTo>
                  <a:pt x="179070" y="1557338"/>
                  <a:pt x="179070" y="1594485"/>
                  <a:pt x="179070" y="1632585"/>
                </a:cubicBezTo>
                <a:cubicBezTo>
                  <a:pt x="219075" y="1632585"/>
                  <a:pt x="256222" y="1632585"/>
                  <a:pt x="299085" y="1632585"/>
                </a:cubicBezTo>
                <a:close/>
                <a:moveTo>
                  <a:pt x="146685" y="1370648"/>
                </a:moveTo>
                <a:cubicBezTo>
                  <a:pt x="104775" y="1370648"/>
                  <a:pt x="65722" y="1370648"/>
                  <a:pt x="28575" y="1370648"/>
                </a:cubicBezTo>
                <a:cubicBezTo>
                  <a:pt x="28575" y="1410653"/>
                  <a:pt x="28575" y="1447800"/>
                  <a:pt x="28575" y="1486853"/>
                </a:cubicBezTo>
                <a:cubicBezTo>
                  <a:pt x="69532" y="1486853"/>
                  <a:pt x="106680" y="1486853"/>
                  <a:pt x="146685" y="1486853"/>
                </a:cubicBezTo>
                <a:cubicBezTo>
                  <a:pt x="146685" y="1447800"/>
                  <a:pt x="146685" y="1410653"/>
                  <a:pt x="146685" y="1370648"/>
                </a:cubicBezTo>
                <a:close/>
                <a:moveTo>
                  <a:pt x="449580" y="1631632"/>
                </a:moveTo>
                <a:cubicBezTo>
                  <a:pt x="449580" y="1591628"/>
                  <a:pt x="449580" y="1553528"/>
                  <a:pt x="449580" y="1514475"/>
                </a:cubicBezTo>
                <a:cubicBezTo>
                  <a:pt x="409575" y="1514475"/>
                  <a:pt x="372427" y="1514475"/>
                  <a:pt x="332422" y="1514475"/>
                </a:cubicBezTo>
                <a:cubicBezTo>
                  <a:pt x="332422" y="1554480"/>
                  <a:pt x="332422" y="1592580"/>
                  <a:pt x="332422" y="1631632"/>
                </a:cubicBezTo>
                <a:cubicBezTo>
                  <a:pt x="373380" y="1631632"/>
                  <a:pt x="410527" y="1631632"/>
                  <a:pt x="449580" y="1631632"/>
                </a:cubicBezTo>
                <a:close/>
              </a:path>
            </a:pathLst>
          </a:custGeom>
          <a:solidFill>
            <a:schemeClr val="bg1"/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02" name="CustomShape 28"/>
          <p:cNvSpPr/>
          <p:nvPr/>
        </p:nvSpPr>
        <p:spPr>
          <a:xfrm>
            <a:off x="11347920" y="5953680"/>
            <a:ext cx="187920" cy="657360"/>
          </a:xfrm>
          <a:custGeom>
            <a:avLst/>
            <a:gdLst/>
            <a:ahLst/>
            <a:cxnLst/>
            <a:rect l="l" t="t" r="r" b="b"/>
            <a:pathLst>
              <a:path w="565541" h="1976576">
                <a:moveTo>
                  <a:pt x="335796" y="1531565"/>
                </a:moveTo>
                <a:lnTo>
                  <a:pt x="335796" y="1585857"/>
                </a:lnTo>
                <a:lnTo>
                  <a:pt x="441823" y="1585857"/>
                </a:lnTo>
                <a:lnTo>
                  <a:pt x="441823" y="1531565"/>
                </a:lnTo>
                <a:close/>
                <a:moveTo>
                  <a:pt x="123718" y="1526871"/>
                </a:moveTo>
                <a:lnTo>
                  <a:pt x="123718" y="1581163"/>
                </a:lnTo>
                <a:lnTo>
                  <a:pt x="229745" y="1581163"/>
                </a:lnTo>
                <a:lnTo>
                  <a:pt x="229745" y="1526871"/>
                </a:lnTo>
                <a:close/>
                <a:moveTo>
                  <a:pt x="335796" y="1409581"/>
                </a:moveTo>
                <a:lnTo>
                  <a:pt x="335796" y="1463873"/>
                </a:lnTo>
                <a:lnTo>
                  <a:pt x="441823" y="1463873"/>
                </a:lnTo>
                <a:lnTo>
                  <a:pt x="441823" y="1409581"/>
                </a:lnTo>
                <a:close/>
                <a:moveTo>
                  <a:pt x="123718" y="1404887"/>
                </a:moveTo>
                <a:lnTo>
                  <a:pt x="123718" y="1459180"/>
                </a:lnTo>
                <a:lnTo>
                  <a:pt x="229745" y="1459180"/>
                </a:lnTo>
                <a:lnTo>
                  <a:pt x="229745" y="1404887"/>
                </a:lnTo>
                <a:close/>
                <a:moveTo>
                  <a:pt x="335796" y="1287599"/>
                </a:moveTo>
                <a:lnTo>
                  <a:pt x="335796" y="1341892"/>
                </a:lnTo>
                <a:lnTo>
                  <a:pt x="441823" y="1341892"/>
                </a:lnTo>
                <a:lnTo>
                  <a:pt x="441823" y="1287599"/>
                </a:lnTo>
                <a:close/>
                <a:moveTo>
                  <a:pt x="123718" y="1282905"/>
                </a:moveTo>
                <a:lnTo>
                  <a:pt x="123718" y="1337198"/>
                </a:lnTo>
                <a:lnTo>
                  <a:pt x="229745" y="1337198"/>
                </a:lnTo>
                <a:lnTo>
                  <a:pt x="229745" y="1282905"/>
                </a:lnTo>
                <a:close/>
                <a:moveTo>
                  <a:pt x="335796" y="1165617"/>
                </a:moveTo>
                <a:lnTo>
                  <a:pt x="335796" y="1219910"/>
                </a:lnTo>
                <a:lnTo>
                  <a:pt x="441823" y="1219910"/>
                </a:lnTo>
                <a:lnTo>
                  <a:pt x="441823" y="1165617"/>
                </a:lnTo>
                <a:close/>
                <a:moveTo>
                  <a:pt x="123718" y="1160924"/>
                </a:moveTo>
                <a:lnTo>
                  <a:pt x="123718" y="1215216"/>
                </a:lnTo>
                <a:lnTo>
                  <a:pt x="229745" y="1215216"/>
                </a:lnTo>
                <a:lnTo>
                  <a:pt x="229745" y="1160924"/>
                </a:lnTo>
                <a:close/>
                <a:moveTo>
                  <a:pt x="335796" y="1043636"/>
                </a:moveTo>
                <a:lnTo>
                  <a:pt x="335796" y="1097928"/>
                </a:lnTo>
                <a:lnTo>
                  <a:pt x="441823" y="1097928"/>
                </a:lnTo>
                <a:lnTo>
                  <a:pt x="441823" y="1043636"/>
                </a:lnTo>
                <a:close/>
                <a:moveTo>
                  <a:pt x="123718" y="1038942"/>
                </a:moveTo>
                <a:lnTo>
                  <a:pt x="123718" y="1093234"/>
                </a:lnTo>
                <a:lnTo>
                  <a:pt x="229745" y="1093234"/>
                </a:lnTo>
                <a:lnTo>
                  <a:pt x="229745" y="1038942"/>
                </a:lnTo>
                <a:close/>
                <a:moveTo>
                  <a:pt x="335796" y="921654"/>
                </a:moveTo>
                <a:lnTo>
                  <a:pt x="335796" y="975946"/>
                </a:lnTo>
                <a:lnTo>
                  <a:pt x="441823" y="975946"/>
                </a:lnTo>
                <a:lnTo>
                  <a:pt x="441823" y="921654"/>
                </a:lnTo>
                <a:close/>
                <a:moveTo>
                  <a:pt x="123718" y="916960"/>
                </a:moveTo>
                <a:lnTo>
                  <a:pt x="123718" y="971252"/>
                </a:lnTo>
                <a:lnTo>
                  <a:pt x="229745" y="971252"/>
                </a:lnTo>
                <a:lnTo>
                  <a:pt x="229745" y="916960"/>
                </a:lnTo>
                <a:close/>
                <a:moveTo>
                  <a:pt x="335796" y="799672"/>
                </a:moveTo>
                <a:lnTo>
                  <a:pt x="335796" y="853964"/>
                </a:lnTo>
                <a:lnTo>
                  <a:pt x="441823" y="853964"/>
                </a:lnTo>
                <a:lnTo>
                  <a:pt x="441823" y="799672"/>
                </a:lnTo>
                <a:close/>
                <a:moveTo>
                  <a:pt x="123718" y="794978"/>
                </a:moveTo>
                <a:lnTo>
                  <a:pt x="123718" y="849270"/>
                </a:lnTo>
                <a:lnTo>
                  <a:pt x="229745" y="849270"/>
                </a:lnTo>
                <a:lnTo>
                  <a:pt x="229745" y="794978"/>
                </a:lnTo>
                <a:close/>
                <a:moveTo>
                  <a:pt x="335796" y="677690"/>
                </a:moveTo>
                <a:lnTo>
                  <a:pt x="335796" y="731982"/>
                </a:lnTo>
                <a:lnTo>
                  <a:pt x="441823" y="731982"/>
                </a:lnTo>
                <a:lnTo>
                  <a:pt x="441823" y="677690"/>
                </a:lnTo>
                <a:close/>
                <a:moveTo>
                  <a:pt x="123718" y="672996"/>
                </a:moveTo>
                <a:lnTo>
                  <a:pt x="123718" y="727289"/>
                </a:lnTo>
                <a:lnTo>
                  <a:pt x="229745" y="727289"/>
                </a:lnTo>
                <a:lnTo>
                  <a:pt x="229745" y="672996"/>
                </a:lnTo>
                <a:close/>
                <a:moveTo>
                  <a:pt x="335796" y="555708"/>
                </a:moveTo>
                <a:lnTo>
                  <a:pt x="335796" y="610000"/>
                </a:lnTo>
                <a:lnTo>
                  <a:pt x="441823" y="610000"/>
                </a:lnTo>
                <a:lnTo>
                  <a:pt x="441823" y="555708"/>
                </a:lnTo>
                <a:close/>
                <a:moveTo>
                  <a:pt x="123718" y="551014"/>
                </a:moveTo>
                <a:lnTo>
                  <a:pt x="123718" y="605307"/>
                </a:lnTo>
                <a:lnTo>
                  <a:pt x="229745" y="605307"/>
                </a:lnTo>
                <a:lnTo>
                  <a:pt x="229745" y="551014"/>
                </a:lnTo>
                <a:close/>
                <a:moveTo>
                  <a:pt x="335796" y="433726"/>
                </a:moveTo>
                <a:lnTo>
                  <a:pt x="335796" y="488019"/>
                </a:lnTo>
                <a:lnTo>
                  <a:pt x="441823" y="488019"/>
                </a:lnTo>
                <a:lnTo>
                  <a:pt x="441823" y="433726"/>
                </a:lnTo>
                <a:close/>
                <a:moveTo>
                  <a:pt x="123718" y="429032"/>
                </a:moveTo>
                <a:lnTo>
                  <a:pt x="123718" y="483325"/>
                </a:lnTo>
                <a:lnTo>
                  <a:pt x="229745" y="483325"/>
                </a:lnTo>
                <a:lnTo>
                  <a:pt x="229745" y="429032"/>
                </a:lnTo>
                <a:close/>
                <a:moveTo>
                  <a:pt x="244058" y="0"/>
                </a:moveTo>
                <a:lnTo>
                  <a:pt x="321484" y="0"/>
                </a:lnTo>
                <a:lnTo>
                  <a:pt x="321484" y="178763"/>
                </a:lnTo>
                <a:lnTo>
                  <a:pt x="388810" y="178763"/>
                </a:lnTo>
                <a:lnTo>
                  <a:pt x="388810" y="299617"/>
                </a:lnTo>
                <a:lnTo>
                  <a:pt x="565541" y="299617"/>
                </a:lnTo>
                <a:lnTo>
                  <a:pt x="565541" y="1976576"/>
                </a:lnTo>
                <a:lnTo>
                  <a:pt x="448247" y="1976576"/>
                </a:lnTo>
                <a:lnTo>
                  <a:pt x="371127" y="1976576"/>
                </a:lnTo>
                <a:lnTo>
                  <a:pt x="194414" y="1976576"/>
                </a:lnTo>
                <a:lnTo>
                  <a:pt x="88332" y="1976576"/>
                </a:lnTo>
                <a:lnTo>
                  <a:pt x="0" y="1976576"/>
                </a:lnTo>
                <a:lnTo>
                  <a:pt x="0" y="299617"/>
                </a:lnTo>
                <a:lnTo>
                  <a:pt x="176731" y="299617"/>
                </a:lnTo>
                <a:lnTo>
                  <a:pt x="176731" y="178763"/>
                </a:lnTo>
                <a:lnTo>
                  <a:pt x="244058" y="1787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29"/>
          <p:cNvSpPr/>
          <p:nvPr/>
        </p:nvSpPr>
        <p:spPr>
          <a:xfrm>
            <a:off x="11013120" y="5835960"/>
            <a:ext cx="158400" cy="775080"/>
          </a:xfrm>
          <a:custGeom>
            <a:avLst/>
            <a:gdLst/>
            <a:ahLst/>
            <a:cxnLst/>
            <a:rect l="l" t="t" r="r" b="b"/>
            <a:pathLst>
              <a:path w="487386" h="2330989">
                <a:moveTo>
                  <a:pt x="285608" y="1339706"/>
                </a:moveTo>
                <a:cubicBezTo>
                  <a:pt x="285608" y="1366205"/>
                  <a:pt x="285608" y="1388779"/>
                  <a:pt x="285608" y="1414297"/>
                </a:cubicBezTo>
                <a:cubicBezTo>
                  <a:pt x="312107" y="1414297"/>
                  <a:pt x="333699" y="1414297"/>
                  <a:pt x="356272" y="1414297"/>
                </a:cubicBezTo>
                <a:cubicBezTo>
                  <a:pt x="356272" y="1387797"/>
                  <a:pt x="356272" y="1364242"/>
                  <a:pt x="356272" y="1339706"/>
                </a:cubicBezTo>
                <a:cubicBezTo>
                  <a:pt x="331736" y="1339706"/>
                  <a:pt x="309163" y="1339706"/>
                  <a:pt x="285608" y="1339706"/>
                </a:cubicBezTo>
                <a:close/>
                <a:moveTo>
                  <a:pt x="31407" y="1338724"/>
                </a:moveTo>
                <a:cubicBezTo>
                  <a:pt x="31407" y="1366205"/>
                  <a:pt x="31407" y="1389760"/>
                  <a:pt x="31407" y="1414297"/>
                </a:cubicBezTo>
                <a:cubicBezTo>
                  <a:pt x="108942" y="1414297"/>
                  <a:pt x="183534" y="1414297"/>
                  <a:pt x="258126" y="1414297"/>
                </a:cubicBezTo>
                <a:cubicBezTo>
                  <a:pt x="258126" y="1386816"/>
                  <a:pt x="258126" y="1363261"/>
                  <a:pt x="258126" y="1338724"/>
                </a:cubicBezTo>
                <a:cubicBezTo>
                  <a:pt x="180590" y="1338724"/>
                  <a:pt x="106980" y="1338724"/>
                  <a:pt x="31407" y="1338724"/>
                </a:cubicBezTo>
                <a:close/>
                <a:moveTo>
                  <a:pt x="385716" y="1245485"/>
                </a:moveTo>
                <a:cubicBezTo>
                  <a:pt x="385716" y="1271984"/>
                  <a:pt x="385716" y="1295539"/>
                  <a:pt x="385716" y="1318113"/>
                </a:cubicBezTo>
                <a:cubicBezTo>
                  <a:pt x="410253" y="1318113"/>
                  <a:pt x="430864" y="1318113"/>
                  <a:pt x="453438" y="1318113"/>
                </a:cubicBezTo>
                <a:cubicBezTo>
                  <a:pt x="453438" y="1293576"/>
                  <a:pt x="453438" y="1271003"/>
                  <a:pt x="453438" y="1245485"/>
                </a:cubicBezTo>
                <a:cubicBezTo>
                  <a:pt x="427920" y="1245485"/>
                  <a:pt x="406328" y="1245485"/>
                  <a:pt x="385716" y="1245485"/>
                </a:cubicBezTo>
                <a:close/>
                <a:moveTo>
                  <a:pt x="32388" y="1243522"/>
                </a:moveTo>
                <a:cubicBezTo>
                  <a:pt x="32388" y="1270021"/>
                  <a:pt x="32388" y="1292595"/>
                  <a:pt x="32388" y="1318113"/>
                </a:cubicBezTo>
                <a:cubicBezTo>
                  <a:pt x="55943" y="1318113"/>
                  <a:pt x="78518" y="1318113"/>
                  <a:pt x="102073" y="1318113"/>
                </a:cubicBezTo>
                <a:cubicBezTo>
                  <a:pt x="102073" y="1292595"/>
                  <a:pt x="102073" y="1269040"/>
                  <a:pt x="102073" y="1243522"/>
                </a:cubicBezTo>
                <a:cubicBezTo>
                  <a:pt x="77536" y="1243522"/>
                  <a:pt x="55943" y="1243522"/>
                  <a:pt x="32388" y="1243522"/>
                </a:cubicBezTo>
                <a:close/>
                <a:moveTo>
                  <a:pt x="130535" y="1242540"/>
                </a:moveTo>
                <a:cubicBezTo>
                  <a:pt x="130535" y="1271003"/>
                  <a:pt x="130535" y="1294558"/>
                  <a:pt x="130535" y="1317131"/>
                </a:cubicBezTo>
                <a:cubicBezTo>
                  <a:pt x="208071" y="1317131"/>
                  <a:pt x="281681" y="1317131"/>
                  <a:pt x="356272" y="1317131"/>
                </a:cubicBezTo>
                <a:cubicBezTo>
                  <a:pt x="356272" y="1290632"/>
                  <a:pt x="356272" y="1267077"/>
                  <a:pt x="356272" y="1242540"/>
                </a:cubicBezTo>
                <a:cubicBezTo>
                  <a:pt x="278737" y="1242540"/>
                  <a:pt x="206108" y="1242540"/>
                  <a:pt x="130535" y="1242540"/>
                </a:cubicBezTo>
                <a:close/>
                <a:moveTo>
                  <a:pt x="128572" y="1149301"/>
                </a:moveTo>
                <a:cubicBezTo>
                  <a:pt x="128572" y="1174819"/>
                  <a:pt x="128572" y="1197392"/>
                  <a:pt x="128572" y="1220947"/>
                </a:cubicBezTo>
                <a:cubicBezTo>
                  <a:pt x="153109" y="1220947"/>
                  <a:pt x="174701" y="1220947"/>
                  <a:pt x="199237" y="1220947"/>
                </a:cubicBezTo>
                <a:cubicBezTo>
                  <a:pt x="199237" y="1193466"/>
                  <a:pt x="199237" y="1171874"/>
                  <a:pt x="199237" y="1149301"/>
                </a:cubicBezTo>
                <a:cubicBezTo>
                  <a:pt x="173719" y="1149301"/>
                  <a:pt x="151146" y="1149301"/>
                  <a:pt x="128572" y="1149301"/>
                </a:cubicBezTo>
                <a:close/>
                <a:moveTo>
                  <a:pt x="226720" y="1148319"/>
                </a:moveTo>
                <a:cubicBezTo>
                  <a:pt x="226720" y="1174819"/>
                  <a:pt x="226720" y="1196411"/>
                  <a:pt x="226720" y="1219966"/>
                </a:cubicBezTo>
                <a:cubicBezTo>
                  <a:pt x="303273" y="1219966"/>
                  <a:pt x="377866" y="1219966"/>
                  <a:pt x="453438" y="1219966"/>
                </a:cubicBezTo>
                <a:cubicBezTo>
                  <a:pt x="453438" y="1195429"/>
                  <a:pt x="453438" y="1172856"/>
                  <a:pt x="453438" y="1148319"/>
                </a:cubicBezTo>
                <a:cubicBezTo>
                  <a:pt x="373940" y="1148319"/>
                  <a:pt x="300329" y="1148319"/>
                  <a:pt x="226720" y="1148319"/>
                </a:cubicBezTo>
                <a:close/>
                <a:moveTo>
                  <a:pt x="128572" y="1050172"/>
                </a:moveTo>
                <a:cubicBezTo>
                  <a:pt x="128572" y="1075690"/>
                  <a:pt x="128572" y="1098264"/>
                  <a:pt x="128572" y="1121820"/>
                </a:cubicBezTo>
                <a:cubicBezTo>
                  <a:pt x="206108" y="1121820"/>
                  <a:pt x="280700" y="1121820"/>
                  <a:pt x="357254" y="1121820"/>
                </a:cubicBezTo>
                <a:cubicBezTo>
                  <a:pt x="357254" y="1096301"/>
                  <a:pt x="357254" y="1074709"/>
                  <a:pt x="357254" y="1050172"/>
                </a:cubicBezTo>
                <a:cubicBezTo>
                  <a:pt x="279719" y="1050172"/>
                  <a:pt x="204145" y="1050172"/>
                  <a:pt x="128572" y="1050172"/>
                </a:cubicBezTo>
                <a:close/>
                <a:moveTo>
                  <a:pt x="32388" y="1050172"/>
                </a:moveTo>
                <a:cubicBezTo>
                  <a:pt x="32388" y="1076672"/>
                  <a:pt x="32388" y="1100227"/>
                  <a:pt x="32388" y="1122800"/>
                </a:cubicBezTo>
                <a:cubicBezTo>
                  <a:pt x="57906" y="1122800"/>
                  <a:pt x="79498" y="1122800"/>
                  <a:pt x="103055" y="1122800"/>
                </a:cubicBezTo>
                <a:cubicBezTo>
                  <a:pt x="103055" y="1097282"/>
                  <a:pt x="103055" y="1074709"/>
                  <a:pt x="103055" y="1050172"/>
                </a:cubicBezTo>
                <a:cubicBezTo>
                  <a:pt x="76555" y="1050172"/>
                  <a:pt x="53981" y="1050172"/>
                  <a:pt x="32388" y="1050172"/>
                </a:cubicBezTo>
                <a:close/>
                <a:moveTo>
                  <a:pt x="383754" y="953007"/>
                </a:moveTo>
                <a:cubicBezTo>
                  <a:pt x="383754" y="978525"/>
                  <a:pt x="383754" y="1001098"/>
                  <a:pt x="383754" y="1024654"/>
                </a:cubicBezTo>
                <a:cubicBezTo>
                  <a:pt x="408291" y="1024654"/>
                  <a:pt x="429883" y="1024654"/>
                  <a:pt x="452457" y="1024654"/>
                </a:cubicBezTo>
                <a:cubicBezTo>
                  <a:pt x="452457" y="998154"/>
                  <a:pt x="452457" y="974599"/>
                  <a:pt x="452457" y="953007"/>
                </a:cubicBezTo>
                <a:cubicBezTo>
                  <a:pt x="426939" y="953007"/>
                  <a:pt x="405346" y="953007"/>
                  <a:pt x="383754" y="953007"/>
                </a:cubicBezTo>
                <a:close/>
                <a:moveTo>
                  <a:pt x="30425" y="953007"/>
                </a:moveTo>
                <a:cubicBezTo>
                  <a:pt x="30425" y="977543"/>
                  <a:pt x="30425" y="998154"/>
                  <a:pt x="30425" y="1023673"/>
                </a:cubicBezTo>
                <a:cubicBezTo>
                  <a:pt x="109924" y="1023673"/>
                  <a:pt x="185497" y="1023673"/>
                  <a:pt x="259108" y="1023673"/>
                </a:cubicBezTo>
                <a:cubicBezTo>
                  <a:pt x="259108" y="997172"/>
                  <a:pt x="259108" y="975580"/>
                  <a:pt x="259108" y="953007"/>
                </a:cubicBezTo>
                <a:cubicBezTo>
                  <a:pt x="181572" y="953007"/>
                  <a:pt x="105999" y="953007"/>
                  <a:pt x="30425" y="953007"/>
                </a:cubicBezTo>
                <a:close/>
                <a:moveTo>
                  <a:pt x="286589" y="952025"/>
                </a:moveTo>
                <a:cubicBezTo>
                  <a:pt x="286589" y="977543"/>
                  <a:pt x="286589" y="1001098"/>
                  <a:pt x="286589" y="1023673"/>
                </a:cubicBezTo>
                <a:cubicBezTo>
                  <a:pt x="312107" y="1023673"/>
                  <a:pt x="333699" y="1023673"/>
                  <a:pt x="357254" y="1023673"/>
                </a:cubicBezTo>
                <a:cubicBezTo>
                  <a:pt x="357254" y="999135"/>
                  <a:pt x="357254" y="977543"/>
                  <a:pt x="357254" y="952025"/>
                </a:cubicBezTo>
                <a:cubicBezTo>
                  <a:pt x="330754" y="952025"/>
                  <a:pt x="309163" y="952025"/>
                  <a:pt x="286589" y="952025"/>
                </a:cubicBezTo>
                <a:close/>
                <a:moveTo>
                  <a:pt x="382772" y="854860"/>
                </a:moveTo>
                <a:cubicBezTo>
                  <a:pt x="382772" y="879396"/>
                  <a:pt x="382772" y="901970"/>
                  <a:pt x="382772" y="927489"/>
                </a:cubicBezTo>
                <a:cubicBezTo>
                  <a:pt x="409272" y="927489"/>
                  <a:pt x="429883" y="927489"/>
                  <a:pt x="452457" y="927489"/>
                </a:cubicBezTo>
                <a:cubicBezTo>
                  <a:pt x="452457" y="901970"/>
                  <a:pt x="452457" y="878415"/>
                  <a:pt x="452457" y="854860"/>
                </a:cubicBezTo>
                <a:cubicBezTo>
                  <a:pt x="426939" y="854860"/>
                  <a:pt x="405346" y="854860"/>
                  <a:pt x="382772" y="854860"/>
                </a:cubicBezTo>
                <a:close/>
                <a:moveTo>
                  <a:pt x="286589" y="853878"/>
                </a:moveTo>
                <a:cubicBezTo>
                  <a:pt x="286589" y="880378"/>
                  <a:pt x="286589" y="902951"/>
                  <a:pt x="286589" y="927489"/>
                </a:cubicBezTo>
                <a:cubicBezTo>
                  <a:pt x="311125" y="927489"/>
                  <a:pt x="331736" y="927489"/>
                  <a:pt x="355291" y="927489"/>
                </a:cubicBezTo>
                <a:cubicBezTo>
                  <a:pt x="355291" y="901970"/>
                  <a:pt x="355291" y="878415"/>
                  <a:pt x="355291" y="853878"/>
                </a:cubicBezTo>
                <a:cubicBezTo>
                  <a:pt x="330754" y="853878"/>
                  <a:pt x="308181" y="853878"/>
                  <a:pt x="286589" y="853878"/>
                </a:cubicBezTo>
                <a:close/>
                <a:moveTo>
                  <a:pt x="384735" y="756713"/>
                </a:moveTo>
                <a:cubicBezTo>
                  <a:pt x="384735" y="783212"/>
                  <a:pt x="384735" y="806767"/>
                  <a:pt x="384735" y="829342"/>
                </a:cubicBezTo>
                <a:cubicBezTo>
                  <a:pt x="409272" y="829342"/>
                  <a:pt x="429883" y="829342"/>
                  <a:pt x="453438" y="829342"/>
                </a:cubicBezTo>
                <a:cubicBezTo>
                  <a:pt x="453438" y="804805"/>
                  <a:pt x="453438" y="783212"/>
                  <a:pt x="453438" y="756713"/>
                </a:cubicBezTo>
                <a:cubicBezTo>
                  <a:pt x="427920" y="756713"/>
                  <a:pt x="406328" y="756713"/>
                  <a:pt x="384735" y="756713"/>
                </a:cubicBezTo>
                <a:close/>
                <a:moveTo>
                  <a:pt x="130535" y="756713"/>
                </a:moveTo>
                <a:cubicBezTo>
                  <a:pt x="130535" y="784194"/>
                  <a:pt x="130535" y="807749"/>
                  <a:pt x="130535" y="829342"/>
                </a:cubicBezTo>
                <a:cubicBezTo>
                  <a:pt x="208071" y="829342"/>
                  <a:pt x="282663" y="829342"/>
                  <a:pt x="357254" y="829342"/>
                </a:cubicBezTo>
                <a:cubicBezTo>
                  <a:pt x="357254" y="802842"/>
                  <a:pt x="357254" y="781249"/>
                  <a:pt x="357254" y="756713"/>
                </a:cubicBezTo>
                <a:cubicBezTo>
                  <a:pt x="277755" y="756713"/>
                  <a:pt x="203163" y="756713"/>
                  <a:pt x="130535" y="756713"/>
                </a:cubicBezTo>
                <a:close/>
                <a:moveTo>
                  <a:pt x="32388" y="755731"/>
                </a:moveTo>
                <a:cubicBezTo>
                  <a:pt x="32388" y="781249"/>
                  <a:pt x="32388" y="804805"/>
                  <a:pt x="32388" y="830323"/>
                </a:cubicBezTo>
                <a:cubicBezTo>
                  <a:pt x="56925" y="830323"/>
                  <a:pt x="78518" y="830323"/>
                  <a:pt x="102073" y="830323"/>
                </a:cubicBezTo>
                <a:cubicBezTo>
                  <a:pt x="102073" y="803824"/>
                  <a:pt x="102073" y="781249"/>
                  <a:pt x="102073" y="755731"/>
                </a:cubicBezTo>
                <a:cubicBezTo>
                  <a:pt x="77536" y="755731"/>
                  <a:pt x="55943" y="755731"/>
                  <a:pt x="32388" y="755731"/>
                </a:cubicBezTo>
                <a:close/>
                <a:moveTo>
                  <a:pt x="382772" y="658566"/>
                </a:moveTo>
                <a:cubicBezTo>
                  <a:pt x="382772" y="685065"/>
                  <a:pt x="382772" y="707640"/>
                  <a:pt x="382772" y="733158"/>
                </a:cubicBezTo>
                <a:cubicBezTo>
                  <a:pt x="408291" y="733158"/>
                  <a:pt x="429883" y="733158"/>
                  <a:pt x="452457" y="733158"/>
                </a:cubicBezTo>
                <a:cubicBezTo>
                  <a:pt x="452457" y="706658"/>
                  <a:pt x="452457" y="683102"/>
                  <a:pt x="452457" y="658566"/>
                </a:cubicBezTo>
                <a:cubicBezTo>
                  <a:pt x="427920" y="658566"/>
                  <a:pt x="405346" y="658566"/>
                  <a:pt x="382772" y="658566"/>
                </a:cubicBezTo>
                <a:close/>
                <a:moveTo>
                  <a:pt x="31407" y="658566"/>
                </a:moveTo>
                <a:cubicBezTo>
                  <a:pt x="31407" y="684084"/>
                  <a:pt x="31407" y="707640"/>
                  <a:pt x="31407" y="735121"/>
                </a:cubicBezTo>
                <a:cubicBezTo>
                  <a:pt x="107962" y="735121"/>
                  <a:pt x="182553" y="735121"/>
                  <a:pt x="259108" y="735121"/>
                </a:cubicBezTo>
                <a:cubicBezTo>
                  <a:pt x="259108" y="706658"/>
                  <a:pt x="259108" y="684084"/>
                  <a:pt x="259108" y="658566"/>
                </a:cubicBezTo>
                <a:cubicBezTo>
                  <a:pt x="182553" y="658566"/>
                  <a:pt x="107962" y="658566"/>
                  <a:pt x="31407" y="658566"/>
                </a:cubicBezTo>
                <a:close/>
                <a:moveTo>
                  <a:pt x="226720" y="561400"/>
                </a:moveTo>
                <a:cubicBezTo>
                  <a:pt x="226720" y="586918"/>
                  <a:pt x="226720" y="610474"/>
                  <a:pt x="226720" y="638937"/>
                </a:cubicBezTo>
                <a:cubicBezTo>
                  <a:pt x="304255" y="638937"/>
                  <a:pt x="376884" y="638937"/>
                  <a:pt x="451475" y="638937"/>
                </a:cubicBezTo>
                <a:cubicBezTo>
                  <a:pt x="451475" y="611456"/>
                  <a:pt x="451475" y="586918"/>
                  <a:pt x="451475" y="561400"/>
                </a:cubicBezTo>
                <a:cubicBezTo>
                  <a:pt x="374921" y="561400"/>
                  <a:pt x="302292" y="561400"/>
                  <a:pt x="226720" y="561400"/>
                </a:cubicBezTo>
                <a:close/>
                <a:moveTo>
                  <a:pt x="128572" y="561400"/>
                </a:moveTo>
                <a:cubicBezTo>
                  <a:pt x="128572" y="587900"/>
                  <a:pt x="128572" y="611456"/>
                  <a:pt x="128572" y="636974"/>
                </a:cubicBezTo>
                <a:cubicBezTo>
                  <a:pt x="156053" y="636974"/>
                  <a:pt x="177645" y="636974"/>
                  <a:pt x="198257" y="636974"/>
                </a:cubicBezTo>
                <a:cubicBezTo>
                  <a:pt x="198257" y="609493"/>
                  <a:pt x="198257" y="585938"/>
                  <a:pt x="198257" y="561400"/>
                </a:cubicBezTo>
                <a:cubicBezTo>
                  <a:pt x="173719" y="561400"/>
                  <a:pt x="152128" y="561400"/>
                  <a:pt x="128572" y="561400"/>
                </a:cubicBezTo>
                <a:close/>
                <a:moveTo>
                  <a:pt x="129554" y="464235"/>
                </a:moveTo>
                <a:cubicBezTo>
                  <a:pt x="129554" y="489754"/>
                  <a:pt x="129554" y="513309"/>
                  <a:pt x="129554" y="540790"/>
                </a:cubicBezTo>
                <a:cubicBezTo>
                  <a:pt x="208071" y="540790"/>
                  <a:pt x="282663" y="540790"/>
                  <a:pt x="356272" y="540790"/>
                </a:cubicBezTo>
                <a:cubicBezTo>
                  <a:pt x="356272" y="513309"/>
                  <a:pt x="356272" y="489754"/>
                  <a:pt x="356272" y="464235"/>
                </a:cubicBezTo>
                <a:cubicBezTo>
                  <a:pt x="279719" y="464235"/>
                  <a:pt x="205126" y="464235"/>
                  <a:pt x="129554" y="464235"/>
                </a:cubicBezTo>
                <a:close/>
                <a:moveTo>
                  <a:pt x="34352" y="463253"/>
                </a:moveTo>
                <a:cubicBezTo>
                  <a:pt x="34352" y="488772"/>
                  <a:pt x="34352" y="514290"/>
                  <a:pt x="34352" y="539808"/>
                </a:cubicBezTo>
                <a:cubicBezTo>
                  <a:pt x="58888" y="539808"/>
                  <a:pt x="80480" y="539808"/>
                  <a:pt x="102073" y="539808"/>
                </a:cubicBezTo>
                <a:cubicBezTo>
                  <a:pt x="102073" y="512327"/>
                  <a:pt x="102073" y="488772"/>
                  <a:pt x="102073" y="463253"/>
                </a:cubicBezTo>
                <a:cubicBezTo>
                  <a:pt x="79498" y="463253"/>
                  <a:pt x="58888" y="463253"/>
                  <a:pt x="34352" y="463253"/>
                </a:cubicBezTo>
                <a:close/>
                <a:moveTo>
                  <a:pt x="384735" y="462272"/>
                </a:moveTo>
                <a:cubicBezTo>
                  <a:pt x="384735" y="490734"/>
                  <a:pt x="384735" y="516253"/>
                  <a:pt x="384735" y="540790"/>
                </a:cubicBezTo>
                <a:cubicBezTo>
                  <a:pt x="409272" y="540790"/>
                  <a:pt x="430864" y="540790"/>
                  <a:pt x="451475" y="540790"/>
                </a:cubicBezTo>
                <a:cubicBezTo>
                  <a:pt x="451475" y="512327"/>
                  <a:pt x="451475" y="487791"/>
                  <a:pt x="451475" y="462272"/>
                </a:cubicBezTo>
                <a:cubicBezTo>
                  <a:pt x="427920" y="462272"/>
                  <a:pt x="408291" y="462272"/>
                  <a:pt x="384735" y="462272"/>
                </a:cubicBezTo>
                <a:close/>
                <a:moveTo>
                  <a:pt x="52999" y="286589"/>
                </a:moveTo>
                <a:cubicBezTo>
                  <a:pt x="52999" y="316033"/>
                  <a:pt x="52999" y="340570"/>
                  <a:pt x="52999" y="364126"/>
                </a:cubicBezTo>
                <a:cubicBezTo>
                  <a:pt x="101091" y="364126"/>
                  <a:pt x="146238" y="364126"/>
                  <a:pt x="192368" y="364126"/>
                </a:cubicBezTo>
                <a:cubicBezTo>
                  <a:pt x="192368" y="337625"/>
                  <a:pt x="192368" y="314070"/>
                  <a:pt x="192368" y="286589"/>
                </a:cubicBezTo>
                <a:cubicBezTo>
                  <a:pt x="142313" y="286589"/>
                  <a:pt x="97165" y="286589"/>
                  <a:pt x="52999" y="286589"/>
                </a:cubicBezTo>
                <a:close/>
                <a:moveTo>
                  <a:pt x="295422" y="285608"/>
                </a:moveTo>
                <a:cubicBezTo>
                  <a:pt x="295422" y="314070"/>
                  <a:pt x="295422" y="339588"/>
                  <a:pt x="295422" y="364126"/>
                </a:cubicBezTo>
                <a:cubicBezTo>
                  <a:pt x="343514" y="364126"/>
                  <a:pt x="388661" y="364126"/>
                  <a:pt x="434790" y="364126"/>
                </a:cubicBezTo>
                <a:cubicBezTo>
                  <a:pt x="434790" y="337625"/>
                  <a:pt x="434790" y="313089"/>
                  <a:pt x="434790" y="285608"/>
                </a:cubicBezTo>
                <a:cubicBezTo>
                  <a:pt x="384735" y="285608"/>
                  <a:pt x="340569" y="285608"/>
                  <a:pt x="295422" y="285608"/>
                </a:cubicBezTo>
                <a:close/>
                <a:moveTo>
                  <a:pt x="51036" y="186479"/>
                </a:moveTo>
                <a:cubicBezTo>
                  <a:pt x="51036" y="211997"/>
                  <a:pt x="51036" y="232609"/>
                  <a:pt x="51036" y="259108"/>
                </a:cubicBezTo>
                <a:cubicBezTo>
                  <a:pt x="100110" y="259108"/>
                  <a:pt x="144275" y="259108"/>
                  <a:pt x="190405" y="259108"/>
                </a:cubicBezTo>
                <a:cubicBezTo>
                  <a:pt x="190405" y="232609"/>
                  <a:pt x="190405" y="209053"/>
                  <a:pt x="190405" y="186479"/>
                </a:cubicBezTo>
                <a:cubicBezTo>
                  <a:pt x="142313" y="186479"/>
                  <a:pt x="97165" y="186479"/>
                  <a:pt x="51036" y="186479"/>
                </a:cubicBezTo>
                <a:close/>
                <a:moveTo>
                  <a:pt x="294440" y="185498"/>
                </a:moveTo>
                <a:cubicBezTo>
                  <a:pt x="294440" y="211016"/>
                  <a:pt x="294440" y="232609"/>
                  <a:pt x="294440" y="260090"/>
                </a:cubicBezTo>
                <a:cubicBezTo>
                  <a:pt x="343514" y="260090"/>
                  <a:pt x="387680" y="260090"/>
                  <a:pt x="432828" y="260090"/>
                </a:cubicBezTo>
                <a:cubicBezTo>
                  <a:pt x="432828" y="233590"/>
                  <a:pt x="432828" y="210034"/>
                  <a:pt x="432828" y="185498"/>
                </a:cubicBezTo>
                <a:cubicBezTo>
                  <a:pt x="385716" y="185498"/>
                  <a:pt x="340569" y="185498"/>
                  <a:pt x="294440" y="185498"/>
                </a:cubicBezTo>
                <a:close/>
                <a:moveTo>
                  <a:pt x="52999" y="89314"/>
                </a:moveTo>
                <a:cubicBezTo>
                  <a:pt x="52999" y="114832"/>
                  <a:pt x="52999" y="136425"/>
                  <a:pt x="52999" y="158017"/>
                </a:cubicBezTo>
                <a:cubicBezTo>
                  <a:pt x="101091" y="158017"/>
                  <a:pt x="145257" y="158017"/>
                  <a:pt x="191387" y="158017"/>
                </a:cubicBezTo>
                <a:cubicBezTo>
                  <a:pt x="191387" y="134462"/>
                  <a:pt x="191387" y="113850"/>
                  <a:pt x="191387" y="89314"/>
                </a:cubicBezTo>
                <a:cubicBezTo>
                  <a:pt x="142313" y="89314"/>
                  <a:pt x="97165" y="89314"/>
                  <a:pt x="52999" y="89314"/>
                </a:cubicBezTo>
                <a:close/>
                <a:moveTo>
                  <a:pt x="296403" y="87351"/>
                </a:moveTo>
                <a:cubicBezTo>
                  <a:pt x="296403" y="114832"/>
                  <a:pt x="296403" y="137406"/>
                  <a:pt x="296403" y="158998"/>
                </a:cubicBezTo>
                <a:cubicBezTo>
                  <a:pt x="344496" y="158998"/>
                  <a:pt x="388661" y="158998"/>
                  <a:pt x="432828" y="158998"/>
                </a:cubicBezTo>
                <a:cubicBezTo>
                  <a:pt x="432828" y="133480"/>
                  <a:pt x="432828" y="110907"/>
                  <a:pt x="432828" y="87351"/>
                </a:cubicBezTo>
                <a:cubicBezTo>
                  <a:pt x="386698" y="87351"/>
                  <a:pt x="342532" y="87351"/>
                  <a:pt x="296403" y="87351"/>
                </a:cubicBezTo>
                <a:close/>
                <a:moveTo>
                  <a:pt x="26499" y="0"/>
                </a:moveTo>
                <a:cubicBezTo>
                  <a:pt x="91276" y="0"/>
                  <a:pt x="151146" y="0"/>
                  <a:pt x="219849" y="0"/>
                </a:cubicBezTo>
                <a:cubicBezTo>
                  <a:pt x="219849" y="38278"/>
                  <a:pt x="219849" y="74592"/>
                  <a:pt x="219849" y="111888"/>
                </a:cubicBezTo>
                <a:cubicBezTo>
                  <a:pt x="219849" y="187461"/>
                  <a:pt x="220831" y="262053"/>
                  <a:pt x="219849" y="337625"/>
                </a:cubicBezTo>
                <a:cubicBezTo>
                  <a:pt x="218867" y="368051"/>
                  <a:pt x="231626" y="375903"/>
                  <a:pt x="263033" y="366088"/>
                </a:cubicBezTo>
                <a:cubicBezTo>
                  <a:pt x="263033" y="247330"/>
                  <a:pt x="263033" y="126610"/>
                  <a:pt x="263033" y="2945"/>
                </a:cubicBezTo>
                <a:cubicBezTo>
                  <a:pt x="329773" y="2945"/>
                  <a:pt x="392587" y="2945"/>
                  <a:pt x="461290" y="2945"/>
                </a:cubicBezTo>
                <a:cubicBezTo>
                  <a:pt x="461290" y="112869"/>
                  <a:pt x="448530" y="223775"/>
                  <a:pt x="463253" y="330756"/>
                </a:cubicBezTo>
                <a:cubicBezTo>
                  <a:pt x="508400" y="652677"/>
                  <a:pt x="475030" y="975580"/>
                  <a:pt x="481901" y="1297502"/>
                </a:cubicBezTo>
                <a:cubicBezTo>
                  <a:pt x="488771" y="1621387"/>
                  <a:pt x="483863" y="1945271"/>
                  <a:pt x="483863" y="2269156"/>
                </a:cubicBezTo>
                <a:cubicBezTo>
                  <a:pt x="483863" y="2288785"/>
                  <a:pt x="483863" y="2308415"/>
                  <a:pt x="483863" y="2330989"/>
                </a:cubicBezTo>
                <a:cubicBezTo>
                  <a:pt x="322902" y="2330989"/>
                  <a:pt x="164887" y="2330989"/>
                  <a:pt x="0" y="2330989"/>
                </a:cubicBezTo>
                <a:cubicBezTo>
                  <a:pt x="0" y="2315285"/>
                  <a:pt x="0" y="2299582"/>
                  <a:pt x="0" y="2284859"/>
                </a:cubicBezTo>
                <a:cubicBezTo>
                  <a:pt x="0" y="1663590"/>
                  <a:pt x="0" y="1042320"/>
                  <a:pt x="0" y="421051"/>
                </a:cubicBezTo>
                <a:cubicBezTo>
                  <a:pt x="45148" y="282663"/>
                  <a:pt x="12759" y="142314"/>
                  <a:pt x="26499" y="0"/>
                </a:cubicBezTo>
                <a:close/>
              </a:path>
            </a:pathLst>
          </a:custGeom>
          <a:solidFill>
            <a:schemeClr val="bg1"/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04" name="CustomShape 30"/>
          <p:cNvSpPr/>
          <p:nvPr/>
        </p:nvSpPr>
        <p:spPr>
          <a:xfrm>
            <a:off x="11556720" y="6080040"/>
            <a:ext cx="83880" cy="531000"/>
          </a:xfrm>
          <a:custGeom>
            <a:avLst/>
            <a:gdLst/>
            <a:ahLst/>
            <a:cxnLst/>
            <a:rect l="l" t="t" r="r" b="b"/>
            <a:pathLst>
              <a:path w="252773" h="1597499">
                <a:moveTo>
                  <a:pt x="94664" y="1169580"/>
                </a:moveTo>
                <a:cubicBezTo>
                  <a:pt x="94664" y="1191696"/>
                  <a:pt x="94664" y="1211754"/>
                  <a:pt x="94664" y="1232327"/>
                </a:cubicBezTo>
                <a:cubicBezTo>
                  <a:pt x="115813" y="1232327"/>
                  <a:pt x="135450" y="1232327"/>
                  <a:pt x="158109" y="1232327"/>
                </a:cubicBezTo>
                <a:cubicBezTo>
                  <a:pt x="158109" y="1209697"/>
                  <a:pt x="158109" y="1189639"/>
                  <a:pt x="158109" y="1169580"/>
                </a:cubicBezTo>
                <a:cubicBezTo>
                  <a:pt x="136457" y="1169580"/>
                  <a:pt x="115813" y="1169580"/>
                  <a:pt x="94664" y="1169580"/>
                </a:cubicBezTo>
                <a:close/>
                <a:moveTo>
                  <a:pt x="175733" y="1168551"/>
                </a:moveTo>
                <a:cubicBezTo>
                  <a:pt x="175733" y="1190153"/>
                  <a:pt x="175733" y="1210726"/>
                  <a:pt x="175733" y="1231813"/>
                </a:cubicBezTo>
                <a:cubicBezTo>
                  <a:pt x="197385" y="1231813"/>
                  <a:pt x="217022" y="1231813"/>
                  <a:pt x="237667" y="1231813"/>
                </a:cubicBezTo>
                <a:cubicBezTo>
                  <a:pt x="237667" y="1210212"/>
                  <a:pt x="237667" y="1189639"/>
                  <a:pt x="237667" y="1168551"/>
                </a:cubicBezTo>
                <a:cubicBezTo>
                  <a:pt x="216519" y="1168551"/>
                  <a:pt x="196881" y="1168551"/>
                  <a:pt x="175733" y="1168551"/>
                </a:cubicBezTo>
                <a:close/>
                <a:moveTo>
                  <a:pt x="95168" y="1090888"/>
                </a:moveTo>
                <a:cubicBezTo>
                  <a:pt x="95168" y="1112490"/>
                  <a:pt x="95168" y="1132548"/>
                  <a:pt x="95168" y="1153636"/>
                </a:cubicBezTo>
                <a:cubicBezTo>
                  <a:pt x="116820" y="1153636"/>
                  <a:pt x="135954" y="1153636"/>
                  <a:pt x="157605" y="1153636"/>
                </a:cubicBezTo>
                <a:cubicBezTo>
                  <a:pt x="157605" y="1132548"/>
                  <a:pt x="157605" y="1113004"/>
                  <a:pt x="157605" y="1090888"/>
                </a:cubicBezTo>
                <a:cubicBezTo>
                  <a:pt x="135954" y="1090888"/>
                  <a:pt x="115309" y="1090888"/>
                  <a:pt x="95168" y="1090888"/>
                </a:cubicBezTo>
                <a:close/>
                <a:moveTo>
                  <a:pt x="15106" y="1090888"/>
                </a:moveTo>
                <a:cubicBezTo>
                  <a:pt x="15106" y="1112490"/>
                  <a:pt x="15106" y="1132548"/>
                  <a:pt x="15106" y="1153636"/>
                </a:cubicBezTo>
                <a:cubicBezTo>
                  <a:pt x="36758" y="1153636"/>
                  <a:pt x="56396" y="1153636"/>
                  <a:pt x="77544" y="1153636"/>
                </a:cubicBezTo>
                <a:cubicBezTo>
                  <a:pt x="77544" y="1132548"/>
                  <a:pt x="77544" y="1112490"/>
                  <a:pt x="77544" y="1090888"/>
                </a:cubicBezTo>
                <a:cubicBezTo>
                  <a:pt x="55389" y="1090888"/>
                  <a:pt x="34744" y="1090888"/>
                  <a:pt x="15106" y="1090888"/>
                </a:cubicBezTo>
                <a:close/>
                <a:moveTo>
                  <a:pt x="95671" y="1009110"/>
                </a:moveTo>
                <a:cubicBezTo>
                  <a:pt x="95671" y="1031225"/>
                  <a:pt x="95671" y="1051798"/>
                  <a:pt x="95671" y="1072886"/>
                </a:cubicBezTo>
                <a:cubicBezTo>
                  <a:pt x="116820" y="1072886"/>
                  <a:pt x="135954" y="1072886"/>
                  <a:pt x="157605" y="1072886"/>
                </a:cubicBezTo>
                <a:cubicBezTo>
                  <a:pt x="157605" y="1050256"/>
                  <a:pt x="157605" y="1029683"/>
                  <a:pt x="157605" y="1009110"/>
                </a:cubicBezTo>
                <a:cubicBezTo>
                  <a:pt x="135450" y="1009110"/>
                  <a:pt x="115813" y="1009110"/>
                  <a:pt x="95671" y="1009110"/>
                </a:cubicBezTo>
                <a:close/>
                <a:moveTo>
                  <a:pt x="175733" y="1008595"/>
                </a:moveTo>
                <a:cubicBezTo>
                  <a:pt x="175733" y="1030197"/>
                  <a:pt x="175733" y="1050770"/>
                  <a:pt x="175733" y="1072371"/>
                </a:cubicBezTo>
                <a:cubicBezTo>
                  <a:pt x="197385" y="1072371"/>
                  <a:pt x="217022" y="1072371"/>
                  <a:pt x="238674" y="1072371"/>
                </a:cubicBezTo>
                <a:cubicBezTo>
                  <a:pt x="238674" y="1050770"/>
                  <a:pt x="238674" y="1029683"/>
                  <a:pt x="238674" y="1008595"/>
                </a:cubicBezTo>
                <a:cubicBezTo>
                  <a:pt x="216519" y="1008595"/>
                  <a:pt x="196881" y="1008595"/>
                  <a:pt x="175733" y="1008595"/>
                </a:cubicBezTo>
                <a:close/>
                <a:moveTo>
                  <a:pt x="175733" y="929389"/>
                </a:moveTo>
                <a:cubicBezTo>
                  <a:pt x="175733" y="951505"/>
                  <a:pt x="175733" y="972078"/>
                  <a:pt x="175733" y="992651"/>
                </a:cubicBezTo>
                <a:cubicBezTo>
                  <a:pt x="197888" y="992651"/>
                  <a:pt x="218029" y="992651"/>
                  <a:pt x="239178" y="992651"/>
                </a:cubicBezTo>
                <a:cubicBezTo>
                  <a:pt x="239178" y="970535"/>
                  <a:pt x="239178" y="950990"/>
                  <a:pt x="239178" y="929389"/>
                </a:cubicBezTo>
                <a:cubicBezTo>
                  <a:pt x="218029" y="929389"/>
                  <a:pt x="196881" y="929389"/>
                  <a:pt x="175733" y="929389"/>
                </a:cubicBezTo>
                <a:close/>
                <a:moveTo>
                  <a:pt x="95671" y="928875"/>
                </a:moveTo>
                <a:cubicBezTo>
                  <a:pt x="95671" y="951505"/>
                  <a:pt x="95671" y="972593"/>
                  <a:pt x="95671" y="993680"/>
                </a:cubicBezTo>
                <a:cubicBezTo>
                  <a:pt x="116820" y="993680"/>
                  <a:pt x="135954" y="993680"/>
                  <a:pt x="157605" y="993680"/>
                </a:cubicBezTo>
                <a:cubicBezTo>
                  <a:pt x="157605" y="970535"/>
                  <a:pt x="157605" y="949448"/>
                  <a:pt x="157605" y="928875"/>
                </a:cubicBezTo>
                <a:cubicBezTo>
                  <a:pt x="135450" y="928875"/>
                  <a:pt x="115309" y="928875"/>
                  <a:pt x="95671" y="928875"/>
                </a:cubicBezTo>
                <a:close/>
                <a:moveTo>
                  <a:pt x="14602" y="928875"/>
                </a:moveTo>
                <a:cubicBezTo>
                  <a:pt x="14602" y="951505"/>
                  <a:pt x="14602" y="971563"/>
                  <a:pt x="14602" y="992651"/>
                </a:cubicBezTo>
                <a:cubicBezTo>
                  <a:pt x="36255" y="992651"/>
                  <a:pt x="56396" y="992651"/>
                  <a:pt x="77544" y="992651"/>
                </a:cubicBezTo>
                <a:cubicBezTo>
                  <a:pt x="77544" y="970021"/>
                  <a:pt x="77544" y="949448"/>
                  <a:pt x="77544" y="928875"/>
                </a:cubicBezTo>
                <a:cubicBezTo>
                  <a:pt x="55389" y="928875"/>
                  <a:pt x="35247" y="928875"/>
                  <a:pt x="14602" y="928875"/>
                </a:cubicBezTo>
                <a:close/>
                <a:moveTo>
                  <a:pt x="175229" y="849668"/>
                </a:moveTo>
                <a:cubicBezTo>
                  <a:pt x="175229" y="871784"/>
                  <a:pt x="175229" y="891843"/>
                  <a:pt x="175229" y="912930"/>
                </a:cubicBezTo>
                <a:cubicBezTo>
                  <a:pt x="196881" y="912930"/>
                  <a:pt x="217022" y="912930"/>
                  <a:pt x="238171" y="912930"/>
                </a:cubicBezTo>
                <a:cubicBezTo>
                  <a:pt x="238171" y="891328"/>
                  <a:pt x="238171" y="870241"/>
                  <a:pt x="238171" y="849668"/>
                </a:cubicBezTo>
                <a:cubicBezTo>
                  <a:pt x="216015" y="849668"/>
                  <a:pt x="195874" y="849668"/>
                  <a:pt x="175229" y="849668"/>
                </a:cubicBezTo>
                <a:close/>
                <a:moveTo>
                  <a:pt x="94664" y="767890"/>
                </a:moveTo>
                <a:cubicBezTo>
                  <a:pt x="94664" y="789492"/>
                  <a:pt x="94664" y="809551"/>
                  <a:pt x="94664" y="831152"/>
                </a:cubicBezTo>
                <a:cubicBezTo>
                  <a:pt x="116316" y="831152"/>
                  <a:pt x="136457" y="831152"/>
                  <a:pt x="157605" y="831152"/>
                </a:cubicBezTo>
                <a:cubicBezTo>
                  <a:pt x="157605" y="809036"/>
                  <a:pt x="157605" y="788463"/>
                  <a:pt x="157605" y="767890"/>
                </a:cubicBezTo>
                <a:cubicBezTo>
                  <a:pt x="135450" y="767890"/>
                  <a:pt x="115813" y="767890"/>
                  <a:pt x="94664" y="767890"/>
                </a:cubicBezTo>
                <a:close/>
                <a:moveTo>
                  <a:pt x="15106" y="767890"/>
                </a:moveTo>
                <a:cubicBezTo>
                  <a:pt x="15106" y="790006"/>
                  <a:pt x="15106" y="810579"/>
                  <a:pt x="15106" y="831152"/>
                </a:cubicBezTo>
                <a:cubicBezTo>
                  <a:pt x="37262" y="831152"/>
                  <a:pt x="56899" y="831152"/>
                  <a:pt x="77040" y="831152"/>
                </a:cubicBezTo>
                <a:cubicBezTo>
                  <a:pt x="77040" y="809036"/>
                  <a:pt x="77040" y="788463"/>
                  <a:pt x="77040" y="767890"/>
                </a:cubicBezTo>
                <a:cubicBezTo>
                  <a:pt x="54885" y="767890"/>
                  <a:pt x="35247" y="767890"/>
                  <a:pt x="15106" y="767890"/>
                </a:cubicBezTo>
                <a:close/>
                <a:moveTo>
                  <a:pt x="175229" y="767376"/>
                </a:moveTo>
                <a:cubicBezTo>
                  <a:pt x="175229" y="788978"/>
                  <a:pt x="175229" y="810065"/>
                  <a:pt x="175229" y="831667"/>
                </a:cubicBezTo>
                <a:cubicBezTo>
                  <a:pt x="196881" y="831667"/>
                  <a:pt x="217022" y="831667"/>
                  <a:pt x="238171" y="831667"/>
                </a:cubicBezTo>
                <a:cubicBezTo>
                  <a:pt x="238171" y="809551"/>
                  <a:pt x="238171" y="788978"/>
                  <a:pt x="238171" y="767376"/>
                </a:cubicBezTo>
                <a:cubicBezTo>
                  <a:pt x="216519" y="767376"/>
                  <a:pt x="196881" y="767376"/>
                  <a:pt x="175229" y="767376"/>
                </a:cubicBezTo>
                <a:close/>
                <a:moveTo>
                  <a:pt x="175229" y="689712"/>
                </a:moveTo>
                <a:cubicBezTo>
                  <a:pt x="175229" y="711829"/>
                  <a:pt x="175229" y="731887"/>
                  <a:pt x="175229" y="752975"/>
                </a:cubicBezTo>
                <a:cubicBezTo>
                  <a:pt x="196378" y="752975"/>
                  <a:pt x="216519" y="752975"/>
                  <a:pt x="238171" y="752975"/>
                </a:cubicBezTo>
                <a:cubicBezTo>
                  <a:pt x="238171" y="730344"/>
                  <a:pt x="238171" y="709771"/>
                  <a:pt x="238171" y="689712"/>
                </a:cubicBezTo>
                <a:cubicBezTo>
                  <a:pt x="216015" y="689712"/>
                  <a:pt x="195371" y="689712"/>
                  <a:pt x="175229" y="689712"/>
                </a:cubicBezTo>
                <a:close/>
                <a:moveTo>
                  <a:pt x="14602" y="689198"/>
                </a:moveTo>
                <a:cubicBezTo>
                  <a:pt x="14602" y="711314"/>
                  <a:pt x="14602" y="732402"/>
                  <a:pt x="14602" y="752460"/>
                </a:cubicBezTo>
                <a:cubicBezTo>
                  <a:pt x="36758" y="752460"/>
                  <a:pt x="56899" y="752460"/>
                  <a:pt x="78048" y="752460"/>
                </a:cubicBezTo>
                <a:cubicBezTo>
                  <a:pt x="78048" y="730344"/>
                  <a:pt x="78048" y="710285"/>
                  <a:pt x="78048" y="689198"/>
                </a:cubicBezTo>
                <a:cubicBezTo>
                  <a:pt x="56396" y="689198"/>
                  <a:pt x="35751" y="689198"/>
                  <a:pt x="14602" y="689198"/>
                </a:cubicBezTo>
                <a:close/>
                <a:moveTo>
                  <a:pt x="14099" y="608449"/>
                </a:moveTo>
                <a:cubicBezTo>
                  <a:pt x="14099" y="630050"/>
                  <a:pt x="14099" y="650109"/>
                  <a:pt x="14099" y="671711"/>
                </a:cubicBezTo>
                <a:cubicBezTo>
                  <a:pt x="35751" y="671711"/>
                  <a:pt x="56396" y="671711"/>
                  <a:pt x="78048" y="671711"/>
                </a:cubicBezTo>
                <a:cubicBezTo>
                  <a:pt x="78048" y="650109"/>
                  <a:pt x="78048" y="630050"/>
                  <a:pt x="78048" y="608449"/>
                </a:cubicBezTo>
                <a:cubicBezTo>
                  <a:pt x="55389" y="608449"/>
                  <a:pt x="35247" y="608449"/>
                  <a:pt x="14099" y="608449"/>
                </a:cubicBezTo>
                <a:close/>
                <a:moveTo>
                  <a:pt x="95168" y="607935"/>
                </a:moveTo>
                <a:cubicBezTo>
                  <a:pt x="95168" y="630565"/>
                  <a:pt x="95168" y="651138"/>
                  <a:pt x="95168" y="672226"/>
                </a:cubicBezTo>
                <a:cubicBezTo>
                  <a:pt x="116820" y="672226"/>
                  <a:pt x="136961" y="672226"/>
                  <a:pt x="158109" y="672226"/>
                </a:cubicBezTo>
                <a:cubicBezTo>
                  <a:pt x="158109" y="650109"/>
                  <a:pt x="158109" y="629536"/>
                  <a:pt x="158109" y="607935"/>
                </a:cubicBezTo>
                <a:cubicBezTo>
                  <a:pt x="136961" y="607935"/>
                  <a:pt x="116820" y="607935"/>
                  <a:pt x="95168" y="607935"/>
                </a:cubicBezTo>
                <a:close/>
                <a:moveTo>
                  <a:pt x="175229" y="528728"/>
                </a:moveTo>
                <a:cubicBezTo>
                  <a:pt x="175229" y="550844"/>
                  <a:pt x="175229" y="571417"/>
                  <a:pt x="175229" y="592505"/>
                </a:cubicBezTo>
                <a:cubicBezTo>
                  <a:pt x="196378" y="592505"/>
                  <a:pt x="216519" y="592505"/>
                  <a:pt x="239178" y="592505"/>
                </a:cubicBezTo>
                <a:cubicBezTo>
                  <a:pt x="239178" y="570388"/>
                  <a:pt x="239178" y="550330"/>
                  <a:pt x="239178" y="528728"/>
                </a:cubicBezTo>
                <a:cubicBezTo>
                  <a:pt x="217526" y="528728"/>
                  <a:pt x="196378" y="528728"/>
                  <a:pt x="175229" y="528728"/>
                </a:cubicBezTo>
                <a:close/>
                <a:moveTo>
                  <a:pt x="95168" y="528214"/>
                </a:moveTo>
                <a:cubicBezTo>
                  <a:pt x="95168" y="550844"/>
                  <a:pt x="95168" y="571417"/>
                  <a:pt x="95168" y="593019"/>
                </a:cubicBezTo>
                <a:cubicBezTo>
                  <a:pt x="116820" y="593019"/>
                  <a:pt x="136457" y="593019"/>
                  <a:pt x="158613" y="593019"/>
                </a:cubicBezTo>
                <a:cubicBezTo>
                  <a:pt x="158613" y="569874"/>
                  <a:pt x="158613" y="549815"/>
                  <a:pt x="158613" y="528214"/>
                </a:cubicBezTo>
                <a:cubicBezTo>
                  <a:pt x="136457" y="528214"/>
                  <a:pt x="115813" y="528214"/>
                  <a:pt x="95168" y="528214"/>
                </a:cubicBezTo>
                <a:close/>
                <a:moveTo>
                  <a:pt x="15106" y="528214"/>
                </a:moveTo>
                <a:cubicBezTo>
                  <a:pt x="15106" y="551873"/>
                  <a:pt x="15106" y="572446"/>
                  <a:pt x="15106" y="593019"/>
                </a:cubicBezTo>
                <a:cubicBezTo>
                  <a:pt x="37262" y="593019"/>
                  <a:pt x="56899" y="593019"/>
                  <a:pt x="78048" y="593019"/>
                </a:cubicBezTo>
                <a:cubicBezTo>
                  <a:pt x="78048" y="570903"/>
                  <a:pt x="78048" y="550330"/>
                  <a:pt x="78048" y="528214"/>
                </a:cubicBezTo>
                <a:cubicBezTo>
                  <a:pt x="56396" y="528214"/>
                  <a:pt x="36255" y="528214"/>
                  <a:pt x="15106" y="528214"/>
                </a:cubicBezTo>
                <a:close/>
                <a:moveTo>
                  <a:pt x="14602" y="449007"/>
                </a:moveTo>
                <a:cubicBezTo>
                  <a:pt x="14602" y="471124"/>
                  <a:pt x="14602" y="491182"/>
                  <a:pt x="14602" y="512270"/>
                </a:cubicBezTo>
                <a:cubicBezTo>
                  <a:pt x="35751" y="512270"/>
                  <a:pt x="55389" y="512270"/>
                  <a:pt x="77544" y="512270"/>
                </a:cubicBezTo>
                <a:cubicBezTo>
                  <a:pt x="77544" y="489125"/>
                  <a:pt x="77544" y="468552"/>
                  <a:pt x="77544" y="449007"/>
                </a:cubicBezTo>
                <a:cubicBezTo>
                  <a:pt x="54885" y="449007"/>
                  <a:pt x="34744" y="449007"/>
                  <a:pt x="14602" y="449007"/>
                </a:cubicBezTo>
                <a:close/>
                <a:moveTo>
                  <a:pt x="94664" y="447979"/>
                </a:moveTo>
                <a:cubicBezTo>
                  <a:pt x="94664" y="469580"/>
                  <a:pt x="94664" y="490153"/>
                  <a:pt x="94664" y="512270"/>
                </a:cubicBezTo>
                <a:cubicBezTo>
                  <a:pt x="116316" y="512270"/>
                  <a:pt x="136457" y="512270"/>
                  <a:pt x="158613" y="512270"/>
                </a:cubicBezTo>
                <a:cubicBezTo>
                  <a:pt x="158613" y="489639"/>
                  <a:pt x="158613" y="469580"/>
                  <a:pt x="158613" y="447979"/>
                </a:cubicBezTo>
                <a:cubicBezTo>
                  <a:pt x="136961" y="447979"/>
                  <a:pt x="116316" y="447979"/>
                  <a:pt x="94664" y="447979"/>
                </a:cubicBezTo>
                <a:close/>
                <a:moveTo>
                  <a:pt x="174726" y="368258"/>
                </a:moveTo>
                <a:cubicBezTo>
                  <a:pt x="174726" y="389346"/>
                  <a:pt x="174726" y="409404"/>
                  <a:pt x="174726" y="431006"/>
                </a:cubicBezTo>
                <a:cubicBezTo>
                  <a:pt x="196378" y="431006"/>
                  <a:pt x="217526" y="431006"/>
                  <a:pt x="239178" y="431006"/>
                </a:cubicBezTo>
                <a:cubicBezTo>
                  <a:pt x="239178" y="409919"/>
                  <a:pt x="239178" y="390374"/>
                  <a:pt x="239178" y="368258"/>
                </a:cubicBezTo>
                <a:cubicBezTo>
                  <a:pt x="217526" y="368258"/>
                  <a:pt x="196881" y="368258"/>
                  <a:pt x="174726" y="368258"/>
                </a:cubicBezTo>
                <a:close/>
                <a:moveTo>
                  <a:pt x="95168" y="367744"/>
                </a:moveTo>
                <a:cubicBezTo>
                  <a:pt x="95168" y="389860"/>
                  <a:pt x="95168" y="410947"/>
                  <a:pt x="95168" y="431520"/>
                </a:cubicBezTo>
                <a:cubicBezTo>
                  <a:pt x="117323" y="431520"/>
                  <a:pt x="137968" y="431520"/>
                  <a:pt x="158613" y="431520"/>
                </a:cubicBezTo>
                <a:cubicBezTo>
                  <a:pt x="158613" y="409404"/>
                  <a:pt x="158613" y="389346"/>
                  <a:pt x="158613" y="367744"/>
                </a:cubicBezTo>
                <a:cubicBezTo>
                  <a:pt x="135954" y="367744"/>
                  <a:pt x="115813" y="367744"/>
                  <a:pt x="95168" y="367744"/>
                </a:cubicBezTo>
                <a:close/>
                <a:moveTo>
                  <a:pt x="0" y="350771"/>
                </a:moveTo>
                <a:cubicBezTo>
                  <a:pt x="83083" y="350771"/>
                  <a:pt x="166669" y="350771"/>
                  <a:pt x="252270" y="350771"/>
                </a:cubicBezTo>
                <a:cubicBezTo>
                  <a:pt x="252270" y="765319"/>
                  <a:pt x="252270" y="1180380"/>
                  <a:pt x="252270" y="1597499"/>
                </a:cubicBezTo>
                <a:cubicBezTo>
                  <a:pt x="167173" y="1597499"/>
                  <a:pt x="84594" y="1597499"/>
                  <a:pt x="0" y="1597499"/>
                </a:cubicBezTo>
                <a:cubicBezTo>
                  <a:pt x="0" y="1181923"/>
                  <a:pt x="0" y="767376"/>
                  <a:pt x="0" y="350771"/>
                </a:cubicBezTo>
                <a:close/>
                <a:moveTo>
                  <a:pt x="134947" y="273107"/>
                </a:moveTo>
                <a:cubicBezTo>
                  <a:pt x="134947" y="290080"/>
                  <a:pt x="134947" y="306024"/>
                  <a:pt x="134947" y="321969"/>
                </a:cubicBezTo>
                <a:cubicBezTo>
                  <a:pt x="170194" y="321969"/>
                  <a:pt x="203931" y="321969"/>
                  <a:pt x="238674" y="321969"/>
                </a:cubicBezTo>
                <a:cubicBezTo>
                  <a:pt x="238674" y="304482"/>
                  <a:pt x="238674" y="289566"/>
                  <a:pt x="238674" y="273107"/>
                </a:cubicBezTo>
                <a:cubicBezTo>
                  <a:pt x="202420" y="273107"/>
                  <a:pt x="169691" y="273107"/>
                  <a:pt x="134947" y="273107"/>
                </a:cubicBezTo>
                <a:close/>
                <a:moveTo>
                  <a:pt x="14099" y="271564"/>
                </a:moveTo>
                <a:cubicBezTo>
                  <a:pt x="14099" y="290080"/>
                  <a:pt x="14099" y="304996"/>
                  <a:pt x="14099" y="321969"/>
                </a:cubicBezTo>
                <a:cubicBezTo>
                  <a:pt x="50353" y="321969"/>
                  <a:pt x="83587" y="321969"/>
                  <a:pt x="117827" y="321969"/>
                </a:cubicBezTo>
                <a:cubicBezTo>
                  <a:pt x="117827" y="304996"/>
                  <a:pt x="117827" y="289052"/>
                  <a:pt x="117827" y="271564"/>
                </a:cubicBezTo>
                <a:cubicBezTo>
                  <a:pt x="99700" y="271564"/>
                  <a:pt x="83083" y="271564"/>
                  <a:pt x="66466" y="271564"/>
                </a:cubicBezTo>
                <a:cubicBezTo>
                  <a:pt x="49346" y="271564"/>
                  <a:pt x="32226" y="271564"/>
                  <a:pt x="14099" y="271564"/>
                </a:cubicBezTo>
                <a:close/>
                <a:moveTo>
                  <a:pt x="49346" y="209331"/>
                </a:moveTo>
                <a:cubicBezTo>
                  <a:pt x="11581" y="209331"/>
                  <a:pt x="6043" y="217045"/>
                  <a:pt x="17120" y="255106"/>
                </a:cubicBezTo>
                <a:cubicBezTo>
                  <a:pt x="90132" y="255106"/>
                  <a:pt x="163145" y="255106"/>
                  <a:pt x="237164" y="255106"/>
                </a:cubicBezTo>
                <a:cubicBezTo>
                  <a:pt x="243710" y="212417"/>
                  <a:pt x="241192" y="209331"/>
                  <a:pt x="202923" y="209331"/>
                </a:cubicBezTo>
                <a:cubicBezTo>
                  <a:pt x="151563" y="209331"/>
                  <a:pt x="100707" y="209331"/>
                  <a:pt x="49346" y="209331"/>
                </a:cubicBezTo>
                <a:close/>
                <a:moveTo>
                  <a:pt x="0" y="190815"/>
                </a:moveTo>
                <a:cubicBezTo>
                  <a:pt x="84594" y="190815"/>
                  <a:pt x="167676" y="190815"/>
                  <a:pt x="252773" y="190815"/>
                </a:cubicBezTo>
                <a:cubicBezTo>
                  <a:pt x="252773" y="240704"/>
                  <a:pt x="252773" y="290080"/>
                  <a:pt x="252773" y="340484"/>
                </a:cubicBezTo>
                <a:cubicBezTo>
                  <a:pt x="168180" y="340484"/>
                  <a:pt x="84594" y="340484"/>
                  <a:pt x="0" y="340484"/>
                </a:cubicBezTo>
                <a:cubicBezTo>
                  <a:pt x="0" y="290594"/>
                  <a:pt x="0" y="241219"/>
                  <a:pt x="0" y="190815"/>
                </a:cubicBezTo>
                <a:close/>
                <a:moveTo>
                  <a:pt x="31723" y="0"/>
                </a:moveTo>
                <a:cubicBezTo>
                  <a:pt x="31723" y="39603"/>
                  <a:pt x="31723" y="78691"/>
                  <a:pt x="31723" y="120867"/>
                </a:cubicBezTo>
                <a:cubicBezTo>
                  <a:pt x="55892" y="120867"/>
                  <a:pt x="74523" y="120867"/>
                  <a:pt x="95168" y="120867"/>
                </a:cubicBezTo>
                <a:cubicBezTo>
                  <a:pt x="95168" y="142468"/>
                  <a:pt x="95168" y="162013"/>
                  <a:pt x="95168" y="183100"/>
                </a:cubicBezTo>
                <a:cubicBezTo>
                  <a:pt x="66467" y="183100"/>
                  <a:pt x="40786" y="183100"/>
                  <a:pt x="11078" y="183100"/>
                </a:cubicBezTo>
                <a:cubicBezTo>
                  <a:pt x="15610" y="121381"/>
                  <a:pt x="20142" y="61205"/>
                  <a:pt x="24170" y="514"/>
                </a:cubicBezTo>
                <a:cubicBezTo>
                  <a:pt x="26688" y="514"/>
                  <a:pt x="29205" y="514"/>
                  <a:pt x="31723" y="0"/>
                </a:cubicBezTo>
                <a:close/>
              </a:path>
            </a:pathLst>
          </a:custGeom>
          <a:solidFill>
            <a:schemeClr val="bg1"/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05" name="CustomShape 31"/>
          <p:cNvSpPr/>
          <p:nvPr/>
        </p:nvSpPr>
        <p:spPr>
          <a:xfrm>
            <a:off x="10896480" y="6082200"/>
            <a:ext cx="99720" cy="528480"/>
          </a:xfrm>
          <a:custGeom>
            <a:avLst/>
            <a:gdLst/>
            <a:ahLst/>
            <a:cxnLst/>
            <a:rect l="l" t="t" r="r" b="b"/>
            <a:pathLst>
              <a:path w="306851" h="1590168">
                <a:moveTo>
                  <a:pt x="99275" y="1342636"/>
                </a:moveTo>
                <a:lnTo>
                  <a:pt x="99275" y="1396929"/>
                </a:lnTo>
                <a:lnTo>
                  <a:pt x="207576" y="1396929"/>
                </a:lnTo>
                <a:lnTo>
                  <a:pt x="207576" y="1342636"/>
                </a:lnTo>
                <a:lnTo>
                  <a:pt x="99275" y="1342636"/>
                </a:lnTo>
                <a:close/>
                <a:moveTo>
                  <a:pt x="99275" y="1220654"/>
                </a:moveTo>
                <a:lnTo>
                  <a:pt x="99275" y="1274947"/>
                </a:lnTo>
                <a:lnTo>
                  <a:pt x="207576" y="1274947"/>
                </a:lnTo>
                <a:lnTo>
                  <a:pt x="207576" y="1220654"/>
                </a:lnTo>
                <a:lnTo>
                  <a:pt x="99275" y="1220654"/>
                </a:lnTo>
                <a:close/>
                <a:moveTo>
                  <a:pt x="99275" y="1098673"/>
                </a:moveTo>
                <a:lnTo>
                  <a:pt x="99275" y="1152965"/>
                </a:lnTo>
                <a:lnTo>
                  <a:pt x="207576" y="1152965"/>
                </a:lnTo>
                <a:lnTo>
                  <a:pt x="207576" y="1098673"/>
                </a:lnTo>
                <a:lnTo>
                  <a:pt x="99275" y="1098673"/>
                </a:lnTo>
                <a:close/>
                <a:moveTo>
                  <a:pt x="99275" y="976691"/>
                </a:moveTo>
                <a:lnTo>
                  <a:pt x="99275" y="1030983"/>
                </a:lnTo>
                <a:lnTo>
                  <a:pt x="207576" y="1030983"/>
                </a:lnTo>
                <a:lnTo>
                  <a:pt x="207576" y="976691"/>
                </a:lnTo>
                <a:lnTo>
                  <a:pt x="99275" y="976691"/>
                </a:lnTo>
                <a:close/>
                <a:moveTo>
                  <a:pt x="99275" y="854709"/>
                </a:moveTo>
                <a:lnTo>
                  <a:pt x="99275" y="909001"/>
                </a:lnTo>
                <a:lnTo>
                  <a:pt x="207576" y="909001"/>
                </a:lnTo>
                <a:lnTo>
                  <a:pt x="207576" y="854709"/>
                </a:lnTo>
                <a:lnTo>
                  <a:pt x="99275" y="854709"/>
                </a:lnTo>
                <a:close/>
                <a:moveTo>
                  <a:pt x="99275" y="732727"/>
                </a:moveTo>
                <a:lnTo>
                  <a:pt x="99275" y="787019"/>
                </a:lnTo>
                <a:lnTo>
                  <a:pt x="207576" y="787019"/>
                </a:lnTo>
                <a:lnTo>
                  <a:pt x="207576" y="732727"/>
                </a:lnTo>
                <a:lnTo>
                  <a:pt x="99275" y="732727"/>
                </a:lnTo>
                <a:close/>
                <a:moveTo>
                  <a:pt x="99275" y="610745"/>
                </a:moveTo>
                <a:lnTo>
                  <a:pt x="99275" y="665038"/>
                </a:lnTo>
                <a:lnTo>
                  <a:pt x="207576" y="665038"/>
                </a:lnTo>
                <a:lnTo>
                  <a:pt x="207576" y="610745"/>
                </a:lnTo>
                <a:lnTo>
                  <a:pt x="99275" y="610745"/>
                </a:lnTo>
                <a:close/>
                <a:moveTo>
                  <a:pt x="99275" y="488763"/>
                </a:moveTo>
                <a:lnTo>
                  <a:pt x="99275" y="543056"/>
                </a:lnTo>
                <a:lnTo>
                  <a:pt x="207576" y="543056"/>
                </a:lnTo>
                <a:lnTo>
                  <a:pt x="207576" y="488763"/>
                </a:lnTo>
                <a:lnTo>
                  <a:pt x="99275" y="488763"/>
                </a:lnTo>
                <a:close/>
                <a:moveTo>
                  <a:pt x="0" y="0"/>
                </a:moveTo>
                <a:lnTo>
                  <a:pt x="306851" y="371475"/>
                </a:lnTo>
                <a:lnTo>
                  <a:pt x="306851" y="1590168"/>
                </a:lnTo>
                <a:lnTo>
                  <a:pt x="0" y="159016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32"/>
          <p:cNvSpPr/>
          <p:nvPr/>
        </p:nvSpPr>
        <p:spPr>
          <a:xfrm>
            <a:off x="10734840" y="6288480"/>
            <a:ext cx="176760" cy="322560"/>
          </a:xfrm>
          <a:custGeom>
            <a:avLst/>
            <a:gdLst/>
            <a:ahLst/>
            <a:cxnLst/>
            <a:rect l="l" t="t" r="r" b="b"/>
            <a:pathLst>
              <a:path w="923439" h="1647670">
                <a:moveTo>
                  <a:pt x="475422" y="855427"/>
                </a:moveTo>
                <a:lnTo>
                  <a:pt x="475422" y="969146"/>
                </a:lnTo>
                <a:lnTo>
                  <a:pt x="589141" y="969146"/>
                </a:lnTo>
                <a:lnTo>
                  <a:pt x="589141" y="855427"/>
                </a:lnTo>
                <a:close/>
                <a:moveTo>
                  <a:pt x="334298" y="855427"/>
                </a:moveTo>
                <a:lnTo>
                  <a:pt x="334298" y="969146"/>
                </a:lnTo>
                <a:lnTo>
                  <a:pt x="448017" y="969146"/>
                </a:lnTo>
                <a:lnTo>
                  <a:pt x="448017" y="855427"/>
                </a:lnTo>
                <a:close/>
                <a:moveTo>
                  <a:pt x="475422" y="709876"/>
                </a:moveTo>
                <a:lnTo>
                  <a:pt x="475422" y="823595"/>
                </a:lnTo>
                <a:lnTo>
                  <a:pt x="589141" y="823595"/>
                </a:lnTo>
                <a:lnTo>
                  <a:pt x="589141" y="709876"/>
                </a:lnTo>
                <a:close/>
                <a:moveTo>
                  <a:pt x="334298" y="709876"/>
                </a:moveTo>
                <a:lnTo>
                  <a:pt x="334298" y="823595"/>
                </a:lnTo>
                <a:lnTo>
                  <a:pt x="448017" y="823595"/>
                </a:lnTo>
                <a:lnTo>
                  <a:pt x="448017" y="709876"/>
                </a:lnTo>
                <a:close/>
                <a:moveTo>
                  <a:pt x="475422" y="500489"/>
                </a:moveTo>
                <a:lnTo>
                  <a:pt x="475422" y="614208"/>
                </a:lnTo>
                <a:lnTo>
                  <a:pt x="589141" y="614208"/>
                </a:lnTo>
                <a:lnTo>
                  <a:pt x="589141" y="500489"/>
                </a:lnTo>
                <a:close/>
                <a:moveTo>
                  <a:pt x="334298" y="500489"/>
                </a:moveTo>
                <a:lnTo>
                  <a:pt x="334298" y="614208"/>
                </a:lnTo>
                <a:lnTo>
                  <a:pt x="448017" y="614208"/>
                </a:lnTo>
                <a:lnTo>
                  <a:pt x="448017" y="500489"/>
                </a:lnTo>
                <a:close/>
                <a:moveTo>
                  <a:pt x="475422" y="354938"/>
                </a:moveTo>
                <a:lnTo>
                  <a:pt x="475422" y="468657"/>
                </a:lnTo>
                <a:lnTo>
                  <a:pt x="589141" y="468657"/>
                </a:lnTo>
                <a:lnTo>
                  <a:pt x="589141" y="354938"/>
                </a:lnTo>
                <a:close/>
                <a:moveTo>
                  <a:pt x="334298" y="354938"/>
                </a:moveTo>
                <a:lnTo>
                  <a:pt x="334298" y="468657"/>
                </a:lnTo>
                <a:lnTo>
                  <a:pt x="448017" y="468657"/>
                </a:lnTo>
                <a:lnTo>
                  <a:pt x="448017" y="354938"/>
                </a:lnTo>
                <a:close/>
                <a:moveTo>
                  <a:pt x="461720" y="0"/>
                </a:moveTo>
                <a:lnTo>
                  <a:pt x="923439" y="308459"/>
                </a:lnTo>
                <a:lnTo>
                  <a:pt x="768082" y="308459"/>
                </a:lnTo>
                <a:lnTo>
                  <a:pt x="768082" y="1647670"/>
                </a:lnTo>
                <a:lnTo>
                  <a:pt x="155357" y="1647670"/>
                </a:lnTo>
                <a:lnTo>
                  <a:pt x="155357" y="308459"/>
                </a:lnTo>
                <a:lnTo>
                  <a:pt x="0" y="3084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33"/>
          <p:cNvSpPr/>
          <p:nvPr/>
        </p:nvSpPr>
        <p:spPr>
          <a:xfrm>
            <a:off x="11805840" y="6269760"/>
            <a:ext cx="67320" cy="341280"/>
          </a:xfrm>
          <a:custGeom>
            <a:avLst/>
            <a:gdLst/>
            <a:ahLst/>
            <a:cxnLst/>
            <a:rect l="l" t="t" r="r" b="b"/>
            <a:pathLst>
              <a:path w="306850" h="1520186">
                <a:moveTo>
                  <a:pt x="99275" y="1277348"/>
                </a:moveTo>
                <a:lnTo>
                  <a:pt x="99275" y="1331640"/>
                </a:lnTo>
                <a:lnTo>
                  <a:pt x="207575" y="1331640"/>
                </a:lnTo>
                <a:lnTo>
                  <a:pt x="207575" y="1277348"/>
                </a:lnTo>
                <a:lnTo>
                  <a:pt x="99275" y="1277348"/>
                </a:lnTo>
                <a:close/>
                <a:moveTo>
                  <a:pt x="99275" y="1155366"/>
                </a:moveTo>
                <a:lnTo>
                  <a:pt x="99275" y="1209659"/>
                </a:lnTo>
                <a:lnTo>
                  <a:pt x="207575" y="1209659"/>
                </a:lnTo>
                <a:lnTo>
                  <a:pt x="207575" y="1155366"/>
                </a:lnTo>
                <a:lnTo>
                  <a:pt x="99275" y="1155366"/>
                </a:lnTo>
                <a:close/>
                <a:moveTo>
                  <a:pt x="99275" y="1033384"/>
                </a:moveTo>
                <a:lnTo>
                  <a:pt x="99275" y="1087677"/>
                </a:lnTo>
                <a:lnTo>
                  <a:pt x="207575" y="1087677"/>
                </a:lnTo>
                <a:lnTo>
                  <a:pt x="207575" y="1033384"/>
                </a:lnTo>
                <a:lnTo>
                  <a:pt x="99275" y="1033384"/>
                </a:lnTo>
                <a:close/>
                <a:moveTo>
                  <a:pt x="99275" y="911402"/>
                </a:moveTo>
                <a:lnTo>
                  <a:pt x="99275" y="965695"/>
                </a:lnTo>
                <a:lnTo>
                  <a:pt x="207575" y="965695"/>
                </a:lnTo>
                <a:lnTo>
                  <a:pt x="207575" y="911402"/>
                </a:lnTo>
                <a:lnTo>
                  <a:pt x="99275" y="911402"/>
                </a:lnTo>
                <a:close/>
                <a:moveTo>
                  <a:pt x="99275" y="789421"/>
                </a:moveTo>
                <a:lnTo>
                  <a:pt x="99275" y="843713"/>
                </a:lnTo>
                <a:lnTo>
                  <a:pt x="207575" y="843713"/>
                </a:lnTo>
                <a:lnTo>
                  <a:pt x="207575" y="789421"/>
                </a:lnTo>
                <a:lnTo>
                  <a:pt x="99275" y="789421"/>
                </a:lnTo>
                <a:close/>
                <a:moveTo>
                  <a:pt x="99275" y="667439"/>
                </a:moveTo>
                <a:lnTo>
                  <a:pt x="99275" y="721731"/>
                </a:lnTo>
                <a:lnTo>
                  <a:pt x="207575" y="721731"/>
                </a:lnTo>
                <a:lnTo>
                  <a:pt x="207575" y="667439"/>
                </a:lnTo>
                <a:lnTo>
                  <a:pt x="99275" y="667439"/>
                </a:lnTo>
                <a:close/>
                <a:moveTo>
                  <a:pt x="99275" y="545457"/>
                </a:moveTo>
                <a:lnTo>
                  <a:pt x="99275" y="599749"/>
                </a:lnTo>
                <a:lnTo>
                  <a:pt x="207575" y="599749"/>
                </a:lnTo>
                <a:lnTo>
                  <a:pt x="207575" y="545457"/>
                </a:lnTo>
                <a:lnTo>
                  <a:pt x="99275" y="545457"/>
                </a:lnTo>
                <a:close/>
                <a:moveTo>
                  <a:pt x="99275" y="423475"/>
                </a:moveTo>
                <a:lnTo>
                  <a:pt x="99275" y="477767"/>
                </a:lnTo>
                <a:lnTo>
                  <a:pt x="207575" y="477767"/>
                </a:lnTo>
                <a:lnTo>
                  <a:pt x="207575" y="423475"/>
                </a:lnTo>
                <a:lnTo>
                  <a:pt x="99275" y="423475"/>
                </a:lnTo>
                <a:close/>
                <a:moveTo>
                  <a:pt x="99275" y="301493"/>
                </a:moveTo>
                <a:lnTo>
                  <a:pt x="99275" y="355786"/>
                </a:lnTo>
                <a:lnTo>
                  <a:pt x="207575" y="355786"/>
                </a:lnTo>
                <a:lnTo>
                  <a:pt x="207575" y="301493"/>
                </a:lnTo>
                <a:lnTo>
                  <a:pt x="99275" y="301493"/>
                </a:lnTo>
                <a:close/>
                <a:moveTo>
                  <a:pt x="0" y="180975"/>
                </a:moveTo>
                <a:lnTo>
                  <a:pt x="297325" y="0"/>
                </a:lnTo>
                <a:lnTo>
                  <a:pt x="306850" y="1520186"/>
                </a:lnTo>
                <a:lnTo>
                  <a:pt x="0" y="1520186"/>
                </a:lnTo>
                <a:lnTo>
                  <a:pt x="0" y="1809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34"/>
          <p:cNvSpPr/>
          <p:nvPr/>
        </p:nvSpPr>
        <p:spPr>
          <a:xfrm>
            <a:off x="11853360" y="6321600"/>
            <a:ext cx="199800" cy="289080"/>
          </a:xfrm>
          <a:custGeom>
            <a:avLst/>
            <a:gdLst/>
            <a:ahLst/>
            <a:cxnLst/>
            <a:rect l="l" t="t" r="r" b="b"/>
            <a:pathLst>
              <a:path w="462454" h="870531">
                <a:moveTo>
                  <a:pt x="238494" y="563076"/>
                </a:moveTo>
                <a:lnTo>
                  <a:pt x="238494" y="715154"/>
                </a:lnTo>
                <a:lnTo>
                  <a:pt x="324676" y="715154"/>
                </a:lnTo>
                <a:lnTo>
                  <a:pt x="324676" y="563076"/>
                </a:lnTo>
                <a:close/>
                <a:moveTo>
                  <a:pt x="238494" y="353251"/>
                </a:moveTo>
                <a:lnTo>
                  <a:pt x="238494" y="505329"/>
                </a:lnTo>
                <a:lnTo>
                  <a:pt x="324676" y="505329"/>
                </a:lnTo>
                <a:lnTo>
                  <a:pt x="324676" y="353251"/>
                </a:lnTo>
                <a:close/>
                <a:moveTo>
                  <a:pt x="231227" y="0"/>
                </a:moveTo>
                <a:lnTo>
                  <a:pt x="462454" y="308459"/>
                </a:lnTo>
                <a:lnTo>
                  <a:pt x="384652" y="308459"/>
                </a:lnTo>
                <a:lnTo>
                  <a:pt x="384652" y="870531"/>
                </a:lnTo>
                <a:lnTo>
                  <a:pt x="77802" y="870531"/>
                </a:lnTo>
                <a:lnTo>
                  <a:pt x="77802" y="308459"/>
                </a:lnTo>
                <a:lnTo>
                  <a:pt x="0" y="3084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35"/>
          <p:cNvSpPr/>
          <p:nvPr/>
        </p:nvSpPr>
        <p:spPr>
          <a:xfrm>
            <a:off x="11657520" y="6225840"/>
            <a:ext cx="132480" cy="385200"/>
          </a:xfrm>
          <a:custGeom>
            <a:avLst/>
            <a:gdLst/>
            <a:ahLst/>
            <a:cxnLst/>
            <a:rect l="l" t="t" r="r" b="b"/>
            <a:pathLst>
              <a:path w="408118" h="1158732">
                <a:moveTo>
                  <a:pt x="159201" y="578755"/>
                </a:moveTo>
                <a:cubicBezTo>
                  <a:pt x="159201" y="608660"/>
                  <a:pt x="159201" y="638565"/>
                  <a:pt x="159201" y="665832"/>
                </a:cubicBezTo>
                <a:cubicBezTo>
                  <a:pt x="189986" y="668470"/>
                  <a:pt x="222530" y="665832"/>
                  <a:pt x="248917" y="665832"/>
                </a:cubicBezTo>
                <a:cubicBezTo>
                  <a:pt x="248917" y="634168"/>
                  <a:pt x="248917" y="608660"/>
                  <a:pt x="248917" y="578755"/>
                </a:cubicBezTo>
                <a:cubicBezTo>
                  <a:pt x="217253" y="578755"/>
                  <a:pt x="188227" y="578755"/>
                  <a:pt x="159201" y="578755"/>
                </a:cubicBezTo>
                <a:close/>
                <a:moveTo>
                  <a:pt x="278823" y="576996"/>
                </a:moveTo>
                <a:cubicBezTo>
                  <a:pt x="278823" y="606901"/>
                  <a:pt x="278823" y="632408"/>
                  <a:pt x="278823" y="664073"/>
                </a:cubicBezTo>
                <a:cubicBezTo>
                  <a:pt x="311366" y="664073"/>
                  <a:pt x="346549" y="664952"/>
                  <a:pt x="365020" y="664073"/>
                </a:cubicBezTo>
                <a:cubicBezTo>
                  <a:pt x="365020" y="632408"/>
                  <a:pt x="365020" y="606021"/>
                  <a:pt x="365020" y="576996"/>
                </a:cubicBezTo>
                <a:cubicBezTo>
                  <a:pt x="335114" y="576996"/>
                  <a:pt x="306968" y="576996"/>
                  <a:pt x="278823" y="576996"/>
                </a:cubicBezTo>
                <a:close/>
                <a:moveTo>
                  <a:pt x="43979" y="576996"/>
                </a:moveTo>
                <a:cubicBezTo>
                  <a:pt x="43979" y="605142"/>
                  <a:pt x="43979" y="638565"/>
                  <a:pt x="43979" y="664952"/>
                </a:cubicBezTo>
                <a:cubicBezTo>
                  <a:pt x="81799" y="664952"/>
                  <a:pt x="105548" y="664073"/>
                  <a:pt x="131935" y="665832"/>
                </a:cubicBezTo>
                <a:cubicBezTo>
                  <a:pt x="131935" y="631529"/>
                  <a:pt x="132814" y="602503"/>
                  <a:pt x="132814" y="576996"/>
                </a:cubicBezTo>
                <a:cubicBezTo>
                  <a:pt x="102030" y="576996"/>
                  <a:pt x="73884" y="576996"/>
                  <a:pt x="43979" y="576996"/>
                </a:cubicBezTo>
                <a:close/>
                <a:moveTo>
                  <a:pt x="160960" y="449459"/>
                </a:moveTo>
                <a:cubicBezTo>
                  <a:pt x="160960" y="481123"/>
                  <a:pt x="160960" y="509268"/>
                  <a:pt x="160960" y="539174"/>
                </a:cubicBezTo>
                <a:cubicBezTo>
                  <a:pt x="189986" y="539174"/>
                  <a:pt x="217253" y="539174"/>
                  <a:pt x="248917" y="539174"/>
                </a:cubicBezTo>
                <a:cubicBezTo>
                  <a:pt x="248917" y="506630"/>
                  <a:pt x="248917" y="477604"/>
                  <a:pt x="248917" y="449459"/>
                </a:cubicBezTo>
                <a:cubicBezTo>
                  <a:pt x="218132" y="449459"/>
                  <a:pt x="189107" y="449459"/>
                  <a:pt x="160960" y="449459"/>
                </a:cubicBezTo>
                <a:close/>
                <a:moveTo>
                  <a:pt x="44858" y="449459"/>
                </a:moveTo>
                <a:cubicBezTo>
                  <a:pt x="44858" y="481123"/>
                  <a:pt x="44858" y="509268"/>
                  <a:pt x="44858" y="539174"/>
                </a:cubicBezTo>
                <a:cubicBezTo>
                  <a:pt x="75643" y="539174"/>
                  <a:pt x="102910" y="539174"/>
                  <a:pt x="131935" y="539174"/>
                </a:cubicBezTo>
                <a:cubicBezTo>
                  <a:pt x="131935" y="505751"/>
                  <a:pt x="131935" y="477604"/>
                  <a:pt x="131935" y="449459"/>
                </a:cubicBezTo>
                <a:cubicBezTo>
                  <a:pt x="100271" y="449459"/>
                  <a:pt x="72125" y="449459"/>
                  <a:pt x="44858" y="449459"/>
                </a:cubicBezTo>
                <a:close/>
                <a:moveTo>
                  <a:pt x="278823" y="448579"/>
                </a:moveTo>
                <a:cubicBezTo>
                  <a:pt x="278823" y="479364"/>
                  <a:pt x="278823" y="508389"/>
                  <a:pt x="278823" y="538295"/>
                </a:cubicBezTo>
                <a:cubicBezTo>
                  <a:pt x="308727" y="538295"/>
                  <a:pt x="335994" y="538295"/>
                  <a:pt x="365020" y="538295"/>
                </a:cubicBezTo>
                <a:cubicBezTo>
                  <a:pt x="365020" y="507510"/>
                  <a:pt x="365020" y="478484"/>
                  <a:pt x="365020" y="448579"/>
                </a:cubicBezTo>
                <a:cubicBezTo>
                  <a:pt x="335994" y="448579"/>
                  <a:pt x="308727" y="448579"/>
                  <a:pt x="278823" y="448579"/>
                </a:cubicBezTo>
                <a:close/>
                <a:moveTo>
                  <a:pt x="277943" y="318403"/>
                </a:moveTo>
                <a:cubicBezTo>
                  <a:pt x="277943" y="350067"/>
                  <a:pt x="277943" y="379094"/>
                  <a:pt x="277943" y="408999"/>
                </a:cubicBezTo>
                <a:cubicBezTo>
                  <a:pt x="309607" y="408999"/>
                  <a:pt x="337753" y="408999"/>
                  <a:pt x="366779" y="408999"/>
                </a:cubicBezTo>
                <a:cubicBezTo>
                  <a:pt x="366779" y="378214"/>
                  <a:pt x="366779" y="349187"/>
                  <a:pt x="366779" y="318403"/>
                </a:cubicBezTo>
                <a:cubicBezTo>
                  <a:pt x="336873" y="318403"/>
                  <a:pt x="307848" y="318403"/>
                  <a:pt x="277943" y="318403"/>
                </a:cubicBezTo>
                <a:close/>
                <a:moveTo>
                  <a:pt x="159201" y="318403"/>
                </a:moveTo>
                <a:cubicBezTo>
                  <a:pt x="159201" y="349187"/>
                  <a:pt x="159201" y="378214"/>
                  <a:pt x="159201" y="407239"/>
                </a:cubicBezTo>
                <a:cubicBezTo>
                  <a:pt x="190866" y="407239"/>
                  <a:pt x="219892" y="407239"/>
                  <a:pt x="249797" y="407239"/>
                </a:cubicBezTo>
                <a:cubicBezTo>
                  <a:pt x="249797" y="376454"/>
                  <a:pt x="249797" y="349187"/>
                  <a:pt x="249797" y="318403"/>
                </a:cubicBezTo>
                <a:cubicBezTo>
                  <a:pt x="217253" y="318403"/>
                  <a:pt x="188227" y="318403"/>
                  <a:pt x="159201" y="318403"/>
                </a:cubicBezTo>
                <a:close/>
                <a:moveTo>
                  <a:pt x="43979" y="318403"/>
                </a:moveTo>
                <a:cubicBezTo>
                  <a:pt x="43979" y="349187"/>
                  <a:pt x="43979" y="378214"/>
                  <a:pt x="43979" y="408119"/>
                </a:cubicBezTo>
                <a:cubicBezTo>
                  <a:pt x="74764" y="408119"/>
                  <a:pt x="102910" y="408119"/>
                  <a:pt x="131935" y="408119"/>
                </a:cubicBezTo>
                <a:cubicBezTo>
                  <a:pt x="131935" y="376454"/>
                  <a:pt x="131935" y="347429"/>
                  <a:pt x="131935" y="318403"/>
                </a:cubicBezTo>
                <a:cubicBezTo>
                  <a:pt x="100271" y="318403"/>
                  <a:pt x="72125" y="318403"/>
                  <a:pt x="43979" y="318403"/>
                </a:cubicBezTo>
                <a:close/>
                <a:moveTo>
                  <a:pt x="43098" y="187348"/>
                </a:moveTo>
                <a:cubicBezTo>
                  <a:pt x="43098" y="219892"/>
                  <a:pt x="43098" y="249797"/>
                  <a:pt x="43098" y="279702"/>
                </a:cubicBezTo>
                <a:cubicBezTo>
                  <a:pt x="74764" y="279702"/>
                  <a:pt x="104668" y="279702"/>
                  <a:pt x="132814" y="279702"/>
                </a:cubicBezTo>
                <a:cubicBezTo>
                  <a:pt x="132814" y="247159"/>
                  <a:pt x="132814" y="218133"/>
                  <a:pt x="132814" y="187348"/>
                </a:cubicBezTo>
                <a:cubicBezTo>
                  <a:pt x="102030" y="187348"/>
                  <a:pt x="73884" y="187348"/>
                  <a:pt x="43098" y="187348"/>
                </a:cubicBezTo>
                <a:close/>
                <a:moveTo>
                  <a:pt x="43979" y="60690"/>
                </a:moveTo>
                <a:cubicBezTo>
                  <a:pt x="43979" y="93234"/>
                  <a:pt x="43979" y="122259"/>
                  <a:pt x="43979" y="152166"/>
                </a:cubicBezTo>
                <a:cubicBezTo>
                  <a:pt x="75643" y="152166"/>
                  <a:pt x="103789" y="152166"/>
                  <a:pt x="133694" y="152166"/>
                </a:cubicBezTo>
                <a:cubicBezTo>
                  <a:pt x="133694" y="121380"/>
                  <a:pt x="133694" y="93234"/>
                  <a:pt x="133694" y="60690"/>
                </a:cubicBezTo>
                <a:cubicBezTo>
                  <a:pt x="101151" y="60690"/>
                  <a:pt x="72125" y="60690"/>
                  <a:pt x="43979" y="60690"/>
                </a:cubicBezTo>
                <a:close/>
                <a:moveTo>
                  <a:pt x="0" y="0"/>
                </a:moveTo>
                <a:lnTo>
                  <a:pt x="155702" y="0"/>
                </a:lnTo>
                <a:lnTo>
                  <a:pt x="155702" y="281913"/>
                </a:lnTo>
                <a:lnTo>
                  <a:pt x="277943" y="281913"/>
                </a:lnTo>
                <a:lnTo>
                  <a:pt x="277943" y="282341"/>
                </a:lnTo>
                <a:cubicBezTo>
                  <a:pt x="307848" y="282341"/>
                  <a:pt x="334235" y="282341"/>
                  <a:pt x="366779" y="282341"/>
                </a:cubicBezTo>
                <a:lnTo>
                  <a:pt x="366779" y="281913"/>
                </a:lnTo>
                <a:lnTo>
                  <a:pt x="408118" y="281913"/>
                </a:lnTo>
                <a:lnTo>
                  <a:pt x="408118" y="1158732"/>
                </a:lnTo>
                <a:lnTo>
                  <a:pt x="0" y="1158732"/>
                </a:lnTo>
                <a:close/>
              </a:path>
            </a:pathLst>
          </a:custGeom>
          <a:solidFill>
            <a:schemeClr val="bg1"/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10" name="CustomShape 36"/>
          <p:cNvSpPr/>
          <p:nvPr/>
        </p:nvSpPr>
        <p:spPr>
          <a:xfrm flipH="1">
            <a:off x="10649880" y="6322680"/>
            <a:ext cx="99360" cy="289080"/>
          </a:xfrm>
          <a:custGeom>
            <a:avLst/>
            <a:gdLst/>
            <a:ahLst/>
            <a:cxnLst/>
            <a:rect l="l" t="t" r="r" b="b"/>
            <a:pathLst>
              <a:path w="408118" h="1158732">
                <a:moveTo>
                  <a:pt x="159201" y="578755"/>
                </a:moveTo>
                <a:cubicBezTo>
                  <a:pt x="159201" y="608660"/>
                  <a:pt x="159201" y="638565"/>
                  <a:pt x="159201" y="665832"/>
                </a:cubicBezTo>
                <a:cubicBezTo>
                  <a:pt x="189986" y="668470"/>
                  <a:pt x="222530" y="665832"/>
                  <a:pt x="248917" y="665832"/>
                </a:cubicBezTo>
                <a:cubicBezTo>
                  <a:pt x="248917" y="634168"/>
                  <a:pt x="248917" y="608660"/>
                  <a:pt x="248917" y="578755"/>
                </a:cubicBezTo>
                <a:cubicBezTo>
                  <a:pt x="217253" y="578755"/>
                  <a:pt x="188227" y="578755"/>
                  <a:pt x="159201" y="578755"/>
                </a:cubicBezTo>
                <a:close/>
                <a:moveTo>
                  <a:pt x="278823" y="576996"/>
                </a:moveTo>
                <a:cubicBezTo>
                  <a:pt x="278823" y="606901"/>
                  <a:pt x="278823" y="632408"/>
                  <a:pt x="278823" y="664073"/>
                </a:cubicBezTo>
                <a:cubicBezTo>
                  <a:pt x="311366" y="664073"/>
                  <a:pt x="346549" y="664952"/>
                  <a:pt x="365020" y="664073"/>
                </a:cubicBezTo>
                <a:cubicBezTo>
                  <a:pt x="365020" y="632408"/>
                  <a:pt x="365020" y="606021"/>
                  <a:pt x="365020" y="576996"/>
                </a:cubicBezTo>
                <a:cubicBezTo>
                  <a:pt x="335114" y="576996"/>
                  <a:pt x="306968" y="576996"/>
                  <a:pt x="278823" y="576996"/>
                </a:cubicBezTo>
                <a:close/>
                <a:moveTo>
                  <a:pt x="43979" y="576996"/>
                </a:moveTo>
                <a:cubicBezTo>
                  <a:pt x="43979" y="605142"/>
                  <a:pt x="43979" y="638565"/>
                  <a:pt x="43979" y="664952"/>
                </a:cubicBezTo>
                <a:cubicBezTo>
                  <a:pt x="81799" y="664952"/>
                  <a:pt x="105548" y="664073"/>
                  <a:pt x="131935" y="665832"/>
                </a:cubicBezTo>
                <a:cubicBezTo>
                  <a:pt x="131935" y="631529"/>
                  <a:pt x="132814" y="602503"/>
                  <a:pt x="132814" y="576996"/>
                </a:cubicBezTo>
                <a:cubicBezTo>
                  <a:pt x="102030" y="576996"/>
                  <a:pt x="73884" y="576996"/>
                  <a:pt x="43979" y="576996"/>
                </a:cubicBezTo>
                <a:close/>
                <a:moveTo>
                  <a:pt x="160960" y="449459"/>
                </a:moveTo>
                <a:cubicBezTo>
                  <a:pt x="160960" y="481123"/>
                  <a:pt x="160960" y="509268"/>
                  <a:pt x="160960" y="539174"/>
                </a:cubicBezTo>
                <a:cubicBezTo>
                  <a:pt x="189986" y="539174"/>
                  <a:pt x="217253" y="539174"/>
                  <a:pt x="248917" y="539174"/>
                </a:cubicBezTo>
                <a:cubicBezTo>
                  <a:pt x="248917" y="506630"/>
                  <a:pt x="248917" y="477604"/>
                  <a:pt x="248917" y="449459"/>
                </a:cubicBezTo>
                <a:cubicBezTo>
                  <a:pt x="218132" y="449459"/>
                  <a:pt x="189107" y="449459"/>
                  <a:pt x="160960" y="449459"/>
                </a:cubicBezTo>
                <a:close/>
                <a:moveTo>
                  <a:pt x="44858" y="449459"/>
                </a:moveTo>
                <a:cubicBezTo>
                  <a:pt x="44858" y="481123"/>
                  <a:pt x="44858" y="509268"/>
                  <a:pt x="44858" y="539174"/>
                </a:cubicBezTo>
                <a:cubicBezTo>
                  <a:pt x="75643" y="539174"/>
                  <a:pt x="102910" y="539174"/>
                  <a:pt x="131935" y="539174"/>
                </a:cubicBezTo>
                <a:cubicBezTo>
                  <a:pt x="131935" y="505751"/>
                  <a:pt x="131935" y="477604"/>
                  <a:pt x="131935" y="449459"/>
                </a:cubicBezTo>
                <a:cubicBezTo>
                  <a:pt x="100271" y="449459"/>
                  <a:pt x="72125" y="449459"/>
                  <a:pt x="44858" y="449459"/>
                </a:cubicBezTo>
                <a:close/>
                <a:moveTo>
                  <a:pt x="278823" y="448579"/>
                </a:moveTo>
                <a:cubicBezTo>
                  <a:pt x="278823" y="479364"/>
                  <a:pt x="278823" y="508389"/>
                  <a:pt x="278823" y="538295"/>
                </a:cubicBezTo>
                <a:cubicBezTo>
                  <a:pt x="308727" y="538295"/>
                  <a:pt x="335994" y="538295"/>
                  <a:pt x="365020" y="538295"/>
                </a:cubicBezTo>
                <a:cubicBezTo>
                  <a:pt x="365020" y="507510"/>
                  <a:pt x="365020" y="478484"/>
                  <a:pt x="365020" y="448579"/>
                </a:cubicBezTo>
                <a:cubicBezTo>
                  <a:pt x="335994" y="448579"/>
                  <a:pt x="308727" y="448579"/>
                  <a:pt x="278823" y="448579"/>
                </a:cubicBezTo>
                <a:close/>
                <a:moveTo>
                  <a:pt x="277943" y="318403"/>
                </a:moveTo>
                <a:cubicBezTo>
                  <a:pt x="277943" y="350067"/>
                  <a:pt x="277943" y="379094"/>
                  <a:pt x="277943" y="408999"/>
                </a:cubicBezTo>
                <a:cubicBezTo>
                  <a:pt x="309607" y="408999"/>
                  <a:pt x="337753" y="408999"/>
                  <a:pt x="366779" y="408999"/>
                </a:cubicBezTo>
                <a:cubicBezTo>
                  <a:pt x="366779" y="378214"/>
                  <a:pt x="366779" y="349187"/>
                  <a:pt x="366779" y="318403"/>
                </a:cubicBezTo>
                <a:cubicBezTo>
                  <a:pt x="336873" y="318403"/>
                  <a:pt x="307848" y="318403"/>
                  <a:pt x="277943" y="318403"/>
                </a:cubicBezTo>
                <a:close/>
                <a:moveTo>
                  <a:pt x="159201" y="318403"/>
                </a:moveTo>
                <a:cubicBezTo>
                  <a:pt x="159201" y="349187"/>
                  <a:pt x="159201" y="378214"/>
                  <a:pt x="159201" y="407239"/>
                </a:cubicBezTo>
                <a:cubicBezTo>
                  <a:pt x="190866" y="407239"/>
                  <a:pt x="219892" y="407239"/>
                  <a:pt x="249797" y="407239"/>
                </a:cubicBezTo>
                <a:cubicBezTo>
                  <a:pt x="249797" y="376454"/>
                  <a:pt x="249797" y="349187"/>
                  <a:pt x="249797" y="318403"/>
                </a:cubicBezTo>
                <a:cubicBezTo>
                  <a:pt x="217253" y="318403"/>
                  <a:pt x="188227" y="318403"/>
                  <a:pt x="159201" y="318403"/>
                </a:cubicBezTo>
                <a:close/>
                <a:moveTo>
                  <a:pt x="43979" y="318403"/>
                </a:moveTo>
                <a:cubicBezTo>
                  <a:pt x="43979" y="349187"/>
                  <a:pt x="43979" y="378214"/>
                  <a:pt x="43979" y="408119"/>
                </a:cubicBezTo>
                <a:cubicBezTo>
                  <a:pt x="74764" y="408119"/>
                  <a:pt x="102910" y="408119"/>
                  <a:pt x="131935" y="408119"/>
                </a:cubicBezTo>
                <a:cubicBezTo>
                  <a:pt x="131935" y="376454"/>
                  <a:pt x="131935" y="347429"/>
                  <a:pt x="131935" y="318403"/>
                </a:cubicBezTo>
                <a:cubicBezTo>
                  <a:pt x="100271" y="318403"/>
                  <a:pt x="72125" y="318403"/>
                  <a:pt x="43979" y="318403"/>
                </a:cubicBezTo>
                <a:close/>
                <a:moveTo>
                  <a:pt x="43098" y="187348"/>
                </a:moveTo>
                <a:cubicBezTo>
                  <a:pt x="43098" y="219892"/>
                  <a:pt x="43098" y="249797"/>
                  <a:pt x="43098" y="279702"/>
                </a:cubicBezTo>
                <a:cubicBezTo>
                  <a:pt x="74764" y="279702"/>
                  <a:pt x="104668" y="279702"/>
                  <a:pt x="132814" y="279702"/>
                </a:cubicBezTo>
                <a:cubicBezTo>
                  <a:pt x="132814" y="247159"/>
                  <a:pt x="132814" y="218133"/>
                  <a:pt x="132814" y="187348"/>
                </a:cubicBezTo>
                <a:cubicBezTo>
                  <a:pt x="102030" y="187348"/>
                  <a:pt x="73884" y="187348"/>
                  <a:pt x="43098" y="187348"/>
                </a:cubicBezTo>
                <a:close/>
                <a:moveTo>
                  <a:pt x="43979" y="60690"/>
                </a:moveTo>
                <a:cubicBezTo>
                  <a:pt x="43979" y="93234"/>
                  <a:pt x="43979" y="122259"/>
                  <a:pt x="43979" y="152166"/>
                </a:cubicBezTo>
                <a:cubicBezTo>
                  <a:pt x="75643" y="152166"/>
                  <a:pt x="103789" y="152166"/>
                  <a:pt x="133694" y="152166"/>
                </a:cubicBezTo>
                <a:cubicBezTo>
                  <a:pt x="133694" y="121380"/>
                  <a:pt x="133694" y="93234"/>
                  <a:pt x="133694" y="60690"/>
                </a:cubicBezTo>
                <a:cubicBezTo>
                  <a:pt x="101151" y="60690"/>
                  <a:pt x="72125" y="60690"/>
                  <a:pt x="43979" y="60690"/>
                </a:cubicBezTo>
                <a:close/>
                <a:moveTo>
                  <a:pt x="0" y="0"/>
                </a:moveTo>
                <a:lnTo>
                  <a:pt x="155702" y="0"/>
                </a:lnTo>
                <a:lnTo>
                  <a:pt x="155702" y="281913"/>
                </a:lnTo>
                <a:lnTo>
                  <a:pt x="277943" y="281913"/>
                </a:lnTo>
                <a:lnTo>
                  <a:pt x="277943" y="282341"/>
                </a:lnTo>
                <a:cubicBezTo>
                  <a:pt x="307848" y="282341"/>
                  <a:pt x="334235" y="282341"/>
                  <a:pt x="366779" y="282341"/>
                </a:cubicBezTo>
                <a:lnTo>
                  <a:pt x="366779" y="281913"/>
                </a:lnTo>
                <a:lnTo>
                  <a:pt x="408118" y="281913"/>
                </a:lnTo>
                <a:lnTo>
                  <a:pt x="408118" y="1158732"/>
                </a:lnTo>
                <a:lnTo>
                  <a:pt x="0" y="1158732"/>
                </a:lnTo>
                <a:close/>
              </a:path>
            </a:pathLst>
          </a:custGeom>
          <a:solidFill>
            <a:schemeClr val="bg1"/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11" name="CustomShape 37"/>
          <p:cNvSpPr/>
          <p:nvPr/>
        </p:nvSpPr>
        <p:spPr>
          <a:xfrm>
            <a:off x="0" y="6593040"/>
            <a:ext cx="12191760" cy="2739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38"/>
          <p:cNvSpPr/>
          <p:nvPr/>
        </p:nvSpPr>
        <p:spPr>
          <a:xfrm>
            <a:off x="0" y="6684480"/>
            <a:ext cx="12191760" cy="182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39"/>
          <p:cNvSpPr/>
          <p:nvPr/>
        </p:nvSpPr>
        <p:spPr>
          <a:xfrm>
            <a:off x="0" y="6785640"/>
            <a:ext cx="12191760" cy="91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PlaceHolder 40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p>
            <a:pPr marL="431800" indent="-32385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235" lvl="1" indent="-32385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35" lvl="2" indent="-28829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7835" lvl="3" indent="-2159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270" lvl="4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70" lvl="5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023870" lvl="6" indent="-215900"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5238000" y="1224000"/>
            <a:ext cx="428400" cy="2118960"/>
          </a:xfrm>
          <a:custGeom>
            <a:avLst/>
            <a:gdLst/>
            <a:ahLst/>
            <a:cxnLst/>
            <a:rect l="l" t="t" r="r" b="b"/>
            <a:pathLst>
              <a:path w="476250" h="2305050">
                <a:moveTo>
                  <a:pt x="477202" y="2308860"/>
                </a:moveTo>
                <a:cubicBezTo>
                  <a:pt x="316230" y="2308860"/>
                  <a:pt x="160020" y="2308860"/>
                  <a:pt x="0" y="2308860"/>
                </a:cubicBezTo>
                <a:cubicBezTo>
                  <a:pt x="0" y="1539240"/>
                  <a:pt x="0" y="771525"/>
                  <a:pt x="0" y="0"/>
                </a:cubicBezTo>
                <a:cubicBezTo>
                  <a:pt x="157163" y="0"/>
                  <a:pt x="315277" y="0"/>
                  <a:pt x="477202" y="0"/>
                </a:cubicBezTo>
                <a:cubicBezTo>
                  <a:pt x="477202" y="767715"/>
                  <a:pt x="477202" y="1536382"/>
                  <a:pt x="477202" y="2308860"/>
                </a:cubicBezTo>
                <a:close/>
                <a:moveTo>
                  <a:pt x="452438" y="1071563"/>
                </a:moveTo>
                <a:cubicBezTo>
                  <a:pt x="412432" y="1071563"/>
                  <a:pt x="372427" y="1071563"/>
                  <a:pt x="332422" y="1071563"/>
                </a:cubicBezTo>
                <a:cubicBezTo>
                  <a:pt x="332422" y="1112520"/>
                  <a:pt x="332422" y="1150620"/>
                  <a:pt x="332422" y="1188720"/>
                </a:cubicBezTo>
                <a:cubicBezTo>
                  <a:pt x="374332" y="1188720"/>
                  <a:pt x="412432" y="1188720"/>
                  <a:pt x="452438" y="1188720"/>
                </a:cubicBezTo>
                <a:cubicBezTo>
                  <a:pt x="452438" y="1147763"/>
                  <a:pt x="452438" y="1111567"/>
                  <a:pt x="452438" y="1071563"/>
                </a:cubicBezTo>
                <a:close/>
                <a:moveTo>
                  <a:pt x="298132" y="1190625"/>
                </a:moveTo>
                <a:cubicBezTo>
                  <a:pt x="298132" y="1147763"/>
                  <a:pt x="298132" y="1108710"/>
                  <a:pt x="298132" y="1070610"/>
                </a:cubicBezTo>
                <a:cubicBezTo>
                  <a:pt x="256222" y="1070610"/>
                  <a:pt x="218122" y="1070610"/>
                  <a:pt x="180975" y="1070610"/>
                </a:cubicBezTo>
                <a:cubicBezTo>
                  <a:pt x="180975" y="1112520"/>
                  <a:pt x="180975" y="1151573"/>
                  <a:pt x="180975" y="1190625"/>
                </a:cubicBezTo>
                <a:cubicBezTo>
                  <a:pt x="220980" y="1190625"/>
                  <a:pt x="257175" y="1190625"/>
                  <a:pt x="298132" y="1190625"/>
                </a:cubicBezTo>
                <a:close/>
                <a:moveTo>
                  <a:pt x="27622" y="1188720"/>
                </a:moveTo>
                <a:cubicBezTo>
                  <a:pt x="68580" y="1188720"/>
                  <a:pt x="106680" y="1188720"/>
                  <a:pt x="146685" y="1188720"/>
                </a:cubicBezTo>
                <a:cubicBezTo>
                  <a:pt x="146685" y="1146810"/>
                  <a:pt x="146685" y="1108710"/>
                  <a:pt x="146685" y="1070610"/>
                </a:cubicBezTo>
                <a:cubicBezTo>
                  <a:pt x="104775" y="1070610"/>
                  <a:pt x="66675" y="1070610"/>
                  <a:pt x="27622" y="1070610"/>
                </a:cubicBezTo>
                <a:cubicBezTo>
                  <a:pt x="27622" y="1112520"/>
                  <a:pt x="27622" y="1149667"/>
                  <a:pt x="27622" y="1188720"/>
                </a:cubicBezTo>
                <a:close/>
                <a:moveTo>
                  <a:pt x="28575" y="328613"/>
                </a:moveTo>
                <a:cubicBezTo>
                  <a:pt x="28575" y="372427"/>
                  <a:pt x="28575" y="410527"/>
                  <a:pt x="28575" y="448627"/>
                </a:cubicBezTo>
                <a:cubicBezTo>
                  <a:pt x="70485" y="448627"/>
                  <a:pt x="107632" y="448627"/>
                  <a:pt x="147638" y="448627"/>
                </a:cubicBezTo>
                <a:cubicBezTo>
                  <a:pt x="147638" y="407670"/>
                  <a:pt x="147638" y="369570"/>
                  <a:pt x="147638" y="328613"/>
                </a:cubicBezTo>
                <a:cubicBezTo>
                  <a:pt x="106680" y="328613"/>
                  <a:pt x="68580" y="328613"/>
                  <a:pt x="28575" y="328613"/>
                </a:cubicBezTo>
                <a:close/>
                <a:moveTo>
                  <a:pt x="450532" y="744855"/>
                </a:moveTo>
                <a:cubicBezTo>
                  <a:pt x="450532" y="702945"/>
                  <a:pt x="450532" y="664845"/>
                  <a:pt x="450532" y="627697"/>
                </a:cubicBezTo>
                <a:cubicBezTo>
                  <a:pt x="408622" y="627697"/>
                  <a:pt x="369570" y="627697"/>
                  <a:pt x="331470" y="627697"/>
                </a:cubicBezTo>
                <a:cubicBezTo>
                  <a:pt x="331470" y="668655"/>
                  <a:pt x="331470" y="705802"/>
                  <a:pt x="331470" y="744855"/>
                </a:cubicBezTo>
                <a:cubicBezTo>
                  <a:pt x="371475" y="744855"/>
                  <a:pt x="409575" y="744855"/>
                  <a:pt x="450532" y="744855"/>
                </a:cubicBezTo>
                <a:close/>
                <a:moveTo>
                  <a:pt x="147638" y="626745"/>
                </a:moveTo>
                <a:cubicBezTo>
                  <a:pt x="106680" y="626745"/>
                  <a:pt x="67627" y="626745"/>
                  <a:pt x="27622" y="626745"/>
                </a:cubicBezTo>
                <a:cubicBezTo>
                  <a:pt x="27622" y="667702"/>
                  <a:pt x="27622" y="706755"/>
                  <a:pt x="27622" y="743902"/>
                </a:cubicBezTo>
                <a:cubicBezTo>
                  <a:pt x="69532" y="743902"/>
                  <a:pt x="107632" y="743902"/>
                  <a:pt x="147638" y="743902"/>
                </a:cubicBezTo>
                <a:cubicBezTo>
                  <a:pt x="147638" y="702945"/>
                  <a:pt x="147638" y="665797"/>
                  <a:pt x="147638" y="626745"/>
                </a:cubicBezTo>
                <a:close/>
                <a:moveTo>
                  <a:pt x="298132" y="1337310"/>
                </a:moveTo>
                <a:cubicBezTo>
                  <a:pt x="298132" y="1295400"/>
                  <a:pt x="298132" y="1257300"/>
                  <a:pt x="298132" y="1219200"/>
                </a:cubicBezTo>
                <a:cubicBezTo>
                  <a:pt x="256222" y="1219200"/>
                  <a:pt x="219075" y="1219200"/>
                  <a:pt x="180975" y="1219200"/>
                </a:cubicBezTo>
                <a:cubicBezTo>
                  <a:pt x="180975" y="1260157"/>
                  <a:pt x="180975" y="1298257"/>
                  <a:pt x="180975" y="1337310"/>
                </a:cubicBezTo>
                <a:cubicBezTo>
                  <a:pt x="220980" y="1337310"/>
                  <a:pt x="257175" y="1337310"/>
                  <a:pt x="298132" y="1337310"/>
                </a:cubicBezTo>
                <a:close/>
                <a:moveTo>
                  <a:pt x="180022" y="476250"/>
                </a:moveTo>
                <a:cubicBezTo>
                  <a:pt x="180022" y="518160"/>
                  <a:pt x="180022" y="556260"/>
                  <a:pt x="180022" y="595313"/>
                </a:cubicBezTo>
                <a:cubicBezTo>
                  <a:pt x="220980" y="595313"/>
                  <a:pt x="259080" y="595313"/>
                  <a:pt x="299085" y="595313"/>
                </a:cubicBezTo>
                <a:cubicBezTo>
                  <a:pt x="299085" y="554355"/>
                  <a:pt x="299085" y="516255"/>
                  <a:pt x="299085" y="476250"/>
                </a:cubicBezTo>
                <a:cubicBezTo>
                  <a:pt x="259080" y="476250"/>
                  <a:pt x="220980" y="476250"/>
                  <a:pt x="180022" y="476250"/>
                </a:cubicBezTo>
                <a:close/>
                <a:moveTo>
                  <a:pt x="452438" y="32385"/>
                </a:moveTo>
                <a:cubicBezTo>
                  <a:pt x="411480" y="32385"/>
                  <a:pt x="372427" y="32385"/>
                  <a:pt x="330518" y="32385"/>
                </a:cubicBezTo>
                <a:cubicBezTo>
                  <a:pt x="330518" y="71438"/>
                  <a:pt x="330518" y="108585"/>
                  <a:pt x="330518" y="148590"/>
                </a:cubicBezTo>
                <a:cubicBezTo>
                  <a:pt x="371475" y="148590"/>
                  <a:pt x="411480" y="148590"/>
                  <a:pt x="452438" y="148590"/>
                </a:cubicBezTo>
                <a:cubicBezTo>
                  <a:pt x="452438" y="109538"/>
                  <a:pt x="452438" y="73342"/>
                  <a:pt x="452438" y="32385"/>
                </a:cubicBezTo>
                <a:close/>
                <a:moveTo>
                  <a:pt x="300038" y="31432"/>
                </a:moveTo>
                <a:cubicBezTo>
                  <a:pt x="257175" y="31432"/>
                  <a:pt x="219075" y="31432"/>
                  <a:pt x="180022" y="31432"/>
                </a:cubicBezTo>
                <a:cubicBezTo>
                  <a:pt x="180022" y="72390"/>
                  <a:pt x="180022" y="111442"/>
                  <a:pt x="180022" y="149542"/>
                </a:cubicBezTo>
                <a:cubicBezTo>
                  <a:pt x="221932" y="149542"/>
                  <a:pt x="260985" y="149542"/>
                  <a:pt x="300038" y="149542"/>
                </a:cubicBezTo>
                <a:cubicBezTo>
                  <a:pt x="300038" y="108585"/>
                  <a:pt x="300038" y="71438"/>
                  <a:pt x="300038" y="31432"/>
                </a:cubicBezTo>
                <a:close/>
                <a:moveTo>
                  <a:pt x="300038" y="299085"/>
                </a:moveTo>
                <a:cubicBezTo>
                  <a:pt x="300038" y="257175"/>
                  <a:pt x="300038" y="220027"/>
                  <a:pt x="300038" y="180022"/>
                </a:cubicBezTo>
                <a:cubicBezTo>
                  <a:pt x="259080" y="180022"/>
                  <a:pt x="220027" y="180022"/>
                  <a:pt x="179070" y="180022"/>
                </a:cubicBezTo>
                <a:cubicBezTo>
                  <a:pt x="179070" y="220027"/>
                  <a:pt x="179070" y="258127"/>
                  <a:pt x="179070" y="299085"/>
                </a:cubicBezTo>
                <a:cubicBezTo>
                  <a:pt x="220027" y="299085"/>
                  <a:pt x="258127" y="299085"/>
                  <a:pt x="300038" y="299085"/>
                </a:cubicBezTo>
                <a:close/>
                <a:moveTo>
                  <a:pt x="147638" y="477202"/>
                </a:moveTo>
                <a:cubicBezTo>
                  <a:pt x="104775" y="477202"/>
                  <a:pt x="66675" y="477202"/>
                  <a:pt x="26670" y="477202"/>
                </a:cubicBezTo>
                <a:cubicBezTo>
                  <a:pt x="26670" y="517207"/>
                  <a:pt x="26670" y="554355"/>
                  <a:pt x="26670" y="594360"/>
                </a:cubicBezTo>
                <a:cubicBezTo>
                  <a:pt x="67627" y="594360"/>
                  <a:pt x="106680" y="594360"/>
                  <a:pt x="147638" y="594360"/>
                </a:cubicBezTo>
                <a:cubicBezTo>
                  <a:pt x="147638" y="554355"/>
                  <a:pt x="147638" y="517207"/>
                  <a:pt x="147638" y="477202"/>
                </a:cubicBezTo>
                <a:close/>
                <a:moveTo>
                  <a:pt x="450532" y="1041082"/>
                </a:moveTo>
                <a:cubicBezTo>
                  <a:pt x="450532" y="1001077"/>
                  <a:pt x="450532" y="962025"/>
                  <a:pt x="450532" y="923925"/>
                </a:cubicBezTo>
                <a:cubicBezTo>
                  <a:pt x="408622" y="923925"/>
                  <a:pt x="370522" y="923925"/>
                  <a:pt x="331470" y="923925"/>
                </a:cubicBezTo>
                <a:cubicBezTo>
                  <a:pt x="331470" y="964882"/>
                  <a:pt x="331470" y="1002030"/>
                  <a:pt x="331470" y="1041082"/>
                </a:cubicBezTo>
                <a:cubicBezTo>
                  <a:pt x="372427" y="1041082"/>
                  <a:pt x="410527" y="1041082"/>
                  <a:pt x="450532" y="1041082"/>
                </a:cubicBezTo>
                <a:close/>
                <a:moveTo>
                  <a:pt x="332422" y="1218248"/>
                </a:moveTo>
                <a:cubicBezTo>
                  <a:pt x="332422" y="1258253"/>
                  <a:pt x="332422" y="1296353"/>
                  <a:pt x="332422" y="1336357"/>
                </a:cubicBezTo>
                <a:cubicBezTo>
                  <a:pt x="373380" y="1336357"/>
                  <a:pt x="410527" y="1336357"/>
                  <a:pt x="451485" y="1336357"/>
                </a:cubicBezTo>
                <a:cubicBezTo>
                  <a:pt x="451485" y="1296353"/>
                  <a:pt x="451485" y="1257300"/>
                  <a:pt x="451485" y="1218248"/>
                </a:cubicBezTo>
                <a:cubicBezTo>
                  <a:pt x="409575" y="1218248"/>
                  <a:pt x="372427" y="1218248"/>
                  <a:pt x="332422" y="1218248"/>
                </a:cubicBezTo>
                <a:close/>
                <a:moveTo>
                  <a:pt x="452438" y="447675"/>
                </a:moveTo>
                <a:cubicBezTo>
                  <a:pt x="452438" y="406717"/>
                  <a:pt x="452438" y="369570"/>
                  <a:pt x="452438" y="329565"/>
                </a:cubicBezTo>
                <a:cubicBezTo>
                  <a:pt x="411480" y="329565"/>
                  <a:pt x="371475" y="329565"/>
                  <a:pt x="331470" y="329565"/>
                </a:cubicBezTo>
                <a:cubicBezTo>
                  <a:pt x="331470" y="370522"/>
                  <a:pt x="331470" y="408622"/>
                  <a:pt x="331470" y="447675"/>
                </a:cubicBezTo>
                <a:cubicBezTo>
                  <a:pt x="371475" y="447675"/>
                  <a:pt x="409575" y="447675"/>
                  <a:pt x="452438" y="447675"/>
                </a:cubicBezTo>
                <a:close/>
                <a:moveTo>
                  <a:pt x="300038" y="448627"/>
                </a:moveTo>
                <a:cubicBezTo>
                  <a:pt x="300038" y="405765"/>
                  <a:pt x="300038" y="368617"/>
                  <a:pt x="300038" y="328613"/>
                </a:cubicBezTo>
                <a:cubicBezTo>
                  <a:pt x="258127" y="328613"/>
                  <a:pt x="219075" y="328613"/>
                  <a:pt x="180022" y="328613"/>
                </a:cubicBezTo>
                <a:cubicBezTo>
                  <a:pt x="180022" y="370522"/>
                  <a:pt x="180022" y="408622"/>
                  <a:pt x="180022" y="448627"/>
                </a:cubicBezTo>
                <a:cubicBezTo>
                  <a:pt x="220980" y="448627"/>
                  <a:pt x="258127" y="448627"/>
                  <a:pt x="300038" y="448627"/>
                </a:cubicBezTo>
                <a:close/>
                <a:moveTo>
                  <a:pt x="146685" y="299085"/>
                </a:moveTo>
                <a:cubicBezTo>
                  <a:pt x="146685" y="256222"/>
                  <a:pt x="146685" y="218122"/>
                  <a:pt x="146685" y="181927"/>
                </a:cubicBezTo>
                <a:cubicBezTo>
                  <a:pt x="103822" y="181927"/>
                  <a:pt x="65722" y="181927"/>
                  <a:pt x="27622" y="181927"/>
                </a:cubicBezTo>
                <a:cubicBezTo>
                  <a:pt x="27622" y="222885"/>
                  <a:pt x="27622" y="260032"/>
                  <a:pt x="27622" y="299085"/>
                </a:cubicBezTo>
                <a:cubicBezTo>
                  <a:pt x="67627" y="299085"/>
                  <a:pt x="104775" y="299085"/>
                  <a:pt x="146685" y="299085"/>
                </a:cubicBezTo>
                <a:close/>
                <a:moveTo>
                  <a:pt x="145732" y="889635"/>
                </a:moveTo>
                <a:cubicBezTo>
                  <a:pt x="145732" y="848677"/>
                  <a:pt x="145732" y="810577"/>
                  <a:pt x="145732" y="772477"/>
                </a:cubicBezTo>
                <a:cubicBezTo>
                  <a:pt x="103822" y="772477"/>
                  <a:pt x="66675" y="772477"/>
                  <a:pt x="28575" y="772477"/>
                </a:cubicBezTo>
                <a:cubicBezTo>
                  <a:pt x="28575" y="813435"/>
                  <a:pt x="28575" y="851535"/>
                  <a:pt x="28575" y="889635"/>
                </a:cubicBezTo>
                <a:cubicBezTo>
                  <a:pt x="70485" y="889635"/>
                  <a:pt x="107632" y="889635"/>
                  <a:pt x="145732" y="889635"/>
                </a:cubicBezTo>
                <a:close/>
                <a:moveTo>
                  <a:pt x="179070" y="889635"/>
                </a:moveTo>
                <a:cubicBezTo>
                  <a:pt x="220027" y="889635"/>
                  <a:pt x="258127" y="889635"/>
                  <a:pt x="298132" y="889635"/>
                </a:cubicBezTo>
                <a:cubicBezTo>
                  <a:pt x="298132" y="848677"/>
                  <a:pt x="298132" y="810577"/>
                  <a:pt x="298132" y="772477"/>
                </a:cubicBezTo>
                <a:cubicBezTo>
                  <a:pt x="256222" y="772477"/>
                  <a:pt x="219075" y="772477"/>
                  <a:pt x="179070" y="772477"/>
                </a:cubicBezTo>
                <a:cubicBezTo>
                  <a:pt x="179070" y="812482"/>
                  <a:pt x="179070" y="849630"/>
                  <a:pt x="179070" y="889635"/>
                </a:cubicBezTo>
                <a:close/>
                <a:moveTo>
                  <a:pt x="450532" y="890588"/>
                </a:moveTo>
                <a:cubicBezTo>
                  <a:pt x="450532" y="849630"/>
                  <a:pt x="450532" y="811530"/>
                  <a:pt x="450532" y="771525"/>
                </a:cubicBezTo>
                <a:cubicBezTo>
                  <a:pt x="409575" y="771525"/>
                  <a:pt x="372427" y="771525"/>
                  <a:pt x="331470" y="771525"/>
                </a:cubicBezTo>
                <a:cubicBezTo>
                  <a:pt x="331470" y="811530"/>
                  <a:pt x="331470" y="850582"/>
                  <a:pt x="331470" y="890588"/>
                </a:cubicBezTo>
                <a:cubicBezTo>
                  <a:pt x="372427" y="890588"/>
                  <a:pt x="410527" y="890588"/>
                  <a:pt x="450532" y="890588"/>
                </a:cubicBezTo>
                <a:close/>
                <a:moveTo>
                  <a:pt x="298132" y="1370648"/>
                </a:moveTo>
                <a:cubicBezTo>
                  <a:pt x="257175" y="1370648"/>
                  <a:pt x="218122" y="1370648"/>
                  <a:pt x="180022" y="1370648"/>
                </a:cubicBezTo>
                <a:cubicBezTo>
                  <a:pt x="180022" y="1410653"/>
                  <a:pt x="180022" y="1447800"/>
                  <a:pt x="180022" y="1486853"/>
                </a:cubicBezTo>
                <a:cubicBezTo>
                  <a:pt x="220980" y="1486853"/>
                  <a:pt x="257175" y="1486853"/>
                  <a:pt x="298132" y="1486853"/>
                </a:cubicBezTo>
                <a:cubicBezTo>
                  <a:pt x="298132" y="1447800"/>
                  <a:pt x="298132" y="1411605"/>
                  <a:pt x="298132" y="1370648"/>
                </a:cubicBezTo>
                <a:close/>
                <a:moveTo>
                  <a:pt x="299085" y="1632585"/>
                </a:moveTo>
                <a:cubicBezTo>
                  <a:pt x="299085" y="1590675"/>
                  <a:pt x="299085" y="1553528"/>
                  <a:pt x="299085" y="1516380"/>
                </a:cubicBezTo>
                <a:cubicBezTo>
                  <a:pt x="258127" y="1516380"/>
                  <a:pt x="219075" y="1516380"/>
                  <a:pt x="179070" y="1516380"/>
                </a:cubicBezTo>
                <a:cubicBezTo>
                  <a:pt x="179070" y="1557338"/>
                  <a:pt x="179070" y="1594485"/>
                  <a:pt x="179070" y="1632585"/>
                </a:cubicBezTo>
                <a:cubicBezTo>
                  <a:pt x="219075" y="1632585"/>
                  <a:pt x="256222" y="1632585"/>
                  <a:pt x="299085" y="1632585"/>
                </a:cubicBezTo>
                <a:close/>
                <a:moveTo>
                  <a:pt x="146685" y="1370648"/>
                </a:moveTo>
                <a:cubicBezTo>
                  <a:pt x="104775" y="1370648"/>
                  <a:pt x="65722" y="1370648"/>
                  <a:pt x="28575" y="1370648"/>
                </a:cubicBezTo>
                <a:cubicBezTo>
                  <a:pt x="28575" y="1410653"/>
                  <a:pt x="28575" y="1447800"/>
                  <a:pt x="28575" y="1486853"/>
                </a:cubicBezTo>
                <a:cubicBezTo>
                  <a:pt x="69532" y="1486853"/>
                  <a:pt x="106680" y="1486853"/>
                  <a:pt x="146685" y="1486853"/>
                </a:cubicBezTo>
                <a:cubicBezTo>
                  <a:pt x="146685" y="1447800"/>
                  <a:pt x="146685" y="1410653"/>
                  <a:pt x="146685" y="1370648"/>
                </a:cubicBezTo>
                <a:close/>
                <a:moveTo>
                  <a:pt x="449580" y="1631632"/>
                </a:moveTo>
                <a:cubicBezTo>
                  <a:pt x="449580" y="1591628"/>
                  <a:pt x="449580" y="1553528"/>
                  <a:pt x="449580" y="1514475"/>
                </a:cubicBezTo>
                <a:cubicBezTo>
                  <a:pt x="409575" y="1514475"/>
                  <a:pt x="372427" y="1514475"/>
                  <a:pt x="332422" y="1514475"/>
                </a:cubicBezTo>
                <a:cubicBezTo>
                  <a:pt x="332422" y="1554480"/>
                  <a:pt x="332422" y="1592580"/>
                  <a:pt x="332422" y="1631632"/>
                </a:cubicBezTo>
                <a:cubicBezTo>
                  <a:pt x="373380" y="1631632"/>
                  <a:pt x="410527" y="1631632"/>
                  <a:pt x="449580" y="1631632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86" name="CustomShape 2"/>
          <p:cNvSpPr/>
          <p:nvPr/>
        </p:nvSpPr>
        <p:spPr>
          <a:xfrm>
            <a:off x="5717520" y="1366560"/>
            <a:ext cx="565200" cy="1976040"/>
          </a:xfrm>
          <a:custGeom>
            <a:avLst/>
            <a:gdLst/>
            <a:ahLst/>
            <a:cxnLst/>
            <a:rect l="l" t="t" r="r" b="b"/>
            <a:pathLst>
              <a:path w="565541" h="1976576">
                <a:moveTo>
                  <a:pt x="335796" y="1531565"/>
                </a:moveTo>
                <a:lnTo>
                  <a:pt x="335796" y="1585857"/>
                </a:lnTo>
                <a:lnTo>
                  <a:pt x="441823" y="1585857"/>
                </a:lnTo>
                <a:lnTo>
                  <a:pt x="441823" y="1531565"/>
                </a:lnTo>
                <a:close/>
                <a:moveTo>
                  <a:pt x="123718" y="1526871"/>
                </a:moveTo>
                <a:lnTo>
                  <a:pt x="123718" y="1581163"/>
                </a:lnTo>
                <a:lnTo>
                  <a:pt x="229745" y="1581163"/>
                </a:lnTo>
                <a:lnTo>
                  <a:pt x="229745" y="1526871"/>
                </a:lnTo>
                <a:close/>
                <a:moveTo>
                  <a:pt x="335796" y="1409581"/>
                </a:moveTo>
                <a:lnTo>
                  <a:pt x="335796" y="1463873"/>
                </a:lnTo>
                <a:lnTo>
                  <a:pt x="441823" y="1463873"/>
                </a:lnTo>
                <a:lnTo>
                  <a:pt x="441823" y="1409581"/>
                </a:lnTo>
                <a:close/>
                <a:moveTo>
                  <a:pt x="123718" y="1404887"/>
                </a:moveTo>
                <a:lnTo>
                  <a:pt x="123718" y="1459180"/>
                </a:lnTo>
                <a:lnTo>
                  <a:pt x="229745" y="1459180"/>
                </a:lnTo>
                <a:lnTo>
                  <a:pt x="229745" y="1404887"/>
                </a:lnTo>
                <a:close/>
                <a:moveTo>
                  <a:pt x="335796" y="1287599"/>
                </a:moveTo>
                <a:lnTo>
                  <a:pt x="335796" y="1341892"/>
                </a:lnTo>
                <a:lnTo>
                  <a:pt x="441823" y="1341892"/>
                </a:lnTo>
                <a:lnTo>
                  <a:pt x="441823" y="1287599"/>
                </a:lnTo>
                <a:close/>
                <a:moveTo>
                  <a:pt x="123718" y="1282905"/>
                </a:moveTo>
                <a:lnTo>
                  <a:pt x="123718" y="1337198"/>
                </a:lnTo>
                <a:lnTo>
                  <a:pt x="229745" y="1337198"/>
                </a:lnTo>
                <a:lnTo>
                  <a:pt x="229745" y="1282905"/>
                </a:lnTo>
                <a:close/>
                <a:moveTo>
                  <a:pt x="335796" y="1165617"/>
                </a:moveTo>
                <a:lnTo>
                  <a:pt x="335796" y="1219910"/>
                </a:lnTo>
                <a:lnTo>
                  <a:pt x="441823" y="1219910"/>
                </a:lnTo>
                <a:lnTo>
                  <a:pt x="441823" y="1165617"/>
                </a:lnTo>
                <a:close/>
                <a:moveTo>
                  <a:pt x="123718" y="1160924"/>
                </a:moveTo>
                <a:lnTo>
                  <a:pt x="123718" y="1215216"/>
                </a:lnTo>
                <a:lnTo>
                  <a:pt x="229745" y="1215216"/>
                </a:lnTo>
                <a:lnTo>
                  <a:pt x="229745" y="1160924"/>
                </a:lnTo>
                <a:close/>
                <a:moveTo>
                  <a:pt x="335796" y="1043636"/>
                </a:moveTo>
                <a:lnTo>
                  <a:pt x="335796" y="1097928"/>
                </a:lnTo>
                <a:lnTo>
                  <a:pt x="441823" y="1097928"/>
                </a:lnTo>
                <a:lnTo>
                  <a:pt x="441823" y="1043636"/>
                </a:lnTo>
                <a:close/>
                <a:moveTo>
                  <a:pt x="123718" y="1038942"/>
                </a:moveTo>
                <a:lnTo>
                  <a:pt x="123718" y="1093234"/>
                </a:lnTo>
                <a:lnTo>
                  <a:pt x="229745" y="1093234"/>
                </a:lnTo>
                <a:lnTo>
                  <a:pt x="229745" y="1038942"/>
                </a:lnTo>
                <a:close/>
                <a:moveTo>
                  <a:pt x="335796" y="921654"/>
                </a:moveTo>
                <a:lnTo>
                  <a:pt x="335796" y="975946"/>
                </a:lnTo>
                <a:lnTo>
                  <a:pt x="441823" y="975946"/>
                </a:lnTo>
                <a:lnTo>
                  <a:pt x="441823" y="921654"/>
                </a:lnTo>
                <a:close/>
                <a:moveTo>
                  <a:pt x="123718" y="916960"/>
                </a:moveTo>
                <a:lnTo>
                  <a:pt x="123718" y="971252"/>
                </a:lnTo>
                <a:lnTo>
                  <a:pt x="229745" y="971252"/>
                </a:lnTo>
                <a:lnTo>
                  <a:pt x="229745" y="916960"/>
                </a:lnTo>
                <a:close/>
                <a:moveTo>
                  <a:pt x="335796" y="799672"/>
                </a:moveTo>
                <a:lnTo>
                  <a:pt x="335796" y="853964"/>
                </a:lnTo>
                <a:lnTo>
                  <a:pt x="441823" y="853964"/>
                </a:lnTo>
                <a:lnTo>
                  <a:pt x="441823" y="799672"/>
                </a:lnTo>
                <a:close/>
                <a:moveTo>
                  <a:pt x="123718" y="794978"/>
                </a:moveTo>
                <a:lnTo>
                  <a:pt x="123718" y="849270"/>
                </a:lnTo>
                <a:lnTo>
                  <a:pt x="229745" y="849270"/>
                </a:lnTo>
                <a:lnTo>
                  <a:pt x="229745" y="794978"/>
                </a:lnTo>
                <a:close/>
                <a:moveTo>
                  <a:pt x="335796" y="677690"/>
                </a:moveTo>
                <a:lnTo>
                  <a:pt x="335796" y="731982"/>
                </a:lnTo>
                <a:lnTo>
                  <a:pt x="441823" y="731982"/>
                </a:lnTo>
                <a:lnTo>
                  <a:pt x="441823" y="677690"/>
                </a:lnTo>
                <a:close/>
                <a:moveTo>
                  <a:pt x="123718" y="672996"/>
                </a:moveTo>
                <a:lnTo>
                  <a:pt x="123718" y="727289"/>
                </a:lnTo>
                <a:lnTo>
                  <a:pt x="229745" y="727289"/>
                </a:lnTo>
                <a:lnTo>
                  <a:pt x="229745" y="672996"/>
                </a:lnTo>
                <a:close/>
                <a:moveTo>
                  <a:pt x="335796" y="555708"/>
                </a:moveTo>
                <a:lnTo>
                  <a:pt x="335796" y="610000"/>
                </a:lnTo>
                <a:lnTo>
                  <a:pt x="441823" y="610000"/>
                </a:lnTo>
                <a:lnTo>
                  <a:pt x="441823" y="555708"/>
                </a:lnTo>
                <a:close/>
                <a:moveTo>
                  <a:pt x="123718" y="551014"/>
                </a:moveTo>
                <a:lnTo>
                  <a:pt x="123718" y="605307"/>
                </a:lnTo>
                <a:lnTo>
                  <a:pt x="229745" y="605307"/>
                </a:lnTo>
                <a:lnTo>
                  <a:pt x="229745" y="551014"/>
                </a:lnTo>
                <a:close/>
                <a:moveTo>
                  <a:pt x="335796" y="433726"/>
                </a:moveTo>
                <a:lnTo>
                  <a:pt x="335796" y="488019"/>
                </a:lnTo>
                <a:lnTo>
                  <a:pt x="441823" y="488019"/>
                </a:lnTo>
                <a:lnTo>
                  <a:pt x="441823" y="433726"/>
                </a:lnTo>
                <a:close/>
                <a:moveTo>
                  <a:pt x="123718" y="429032"/>
                </a:moveTo>
                <a:lnTo>
                  <a:pt x="123718" y="483325"/>
                </a:lnTo>
                <a:lnTo>
                  <a:pt x="229745" y="483325"/>
                </a:lnTo>
                <a:lnTo>
                  <a:pt x="229745" y="429032"/>
                </a:lnTo>
                <a:close/>
                <a:moveTo>
                  <a:pt x="244058" y="0"/>
                </a:moveTo>
                <a:lnTo>
                  <a:pt x="321484" y="0"/>
                </a:lnTo>
                <a:lnTo>
                  <a:pt x="321484" y="178763"/>
                </a:lnTo>
                <a:lnTo>
                  <a:pt x="388810" y="178763"/>
                </a:lnTo>
                <a:lnTo>
                  <a:pt x="388810" y="299617"/>
                </a:lnTo>
                <a:lnTo>
                  <a:pt x="565541" y="299617"/>
                </a:lnTo>
                <a:lnTo>
                  <a:pt x="565541" y="1976576"/>
                </a:lnTo>
                <a:lnTo>
                  <a:pt x="448247" y="1976576"/>
                </a:lnTo>
                <a:lnTo>
                  <a:pt x="371127" y="1976576"/>
                </a:lnTo>
                <a:lnTo>
                  <a:pt x="194414" y="1976576"/>
                </a:lnTo>
                <a:lnTo>
                  <a:pt x="88332" y="1976576"/>
                </a:lnTo>
                <a:lnTo>
                  <a:pt x="0" y="1976576"/>
                </a:lnTo>
                <a:lnTo>
                  <a:pt x="0" y="299617"/>
                </a:lnTo>
                <a:lnTo>
                  <a:pt x="176731" y="299617"/>
                </a:lnTo>
                <a:lnTo>
                  <a:pt x="176731" y="178763"/>
                </a:lnTo>
                <a:lnTo>
                  <a:pt x="244058" y="17876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3"/>
          <p:cNvSpPr/>
          <p:nvPr/>
        </p:nvSpPr>
        <p:spPr>
          <a:xfrm>
            <a:off x="6331320" y="1224000"/>
            <a:ext cx="373320" cy="2118960"/>
          </a:xfrm>
          <a:custGeom>
            <a:avLst/>
            <a:gdLst/>
            <a:ahLst/>
            <a:cxnLst/>
            <a:rect l="l" t="t" r="r" b="b"/>
            <a:pathLst>
              <a:path w="333375" h="3057525">
                <a:moveTo>
                  <a:pt x="335280" y="3057525"/>
                </a:moveTo>
                <a:cubicBezTo>
                  <a:pt x="220980" y="3057525"/>
                  <a:pt x="112395" y="3057525"/>
                  <a:pt x="0" y="3057525"/>
                </a:cubicBezTo>
                <a:cubicBezTo>
                  <a:pt x="0" y="2040255"/>
                  <a:pt x="0" y="1022985"/>
                  <a:pt x="0" y="0"/>
                </a:cubicBezTo>
                <a:cubicBezTo>
                  <a:pt x="70485" y="74295"/>
                  <a:pt x="138113" y="144780"/>
                  <a:pt x="203835" y="217170"/>
                </a:cubicBezTo>
                <a:cubicBezTo>
                  <a:pt x="214313" y="229552"/>
                  <a:pt x="218123" y="251460"/>
                  <a:pt x="218123" y="269558"/>
                </a:cubicBezTo>
                <a:cubicBezTo>
                  <a:pt x="219075" y="442913"/>
                  <a:pt x="220028" y="615315"/>
                  <a:pt x="218123" y="788670"/>
                </a:cubicBezTo>
                <a:cubicBezTo>
                  <a:pt x="218123" y="822960"/>
                  <a:pt x="224790" y="850583"/>
                  <a:pt x="252413" y="870585"/>
                </a:cubicBezTo>
                <a:cubicBezTo>
                  <a:pt x="323850" y="922020"/>
                  <a:pt x="338138" y="989647"/>
                  <a:pt x="338138" y="1076325"/>
                </a:cubicBezTo>
                <a:cubicBezTo>
                  <a:pt x="334328" y="1717358"/>
                  <a:pt x="336233" y="2358390"/>
                  <a:pt x="336233" y="2999423"/>
                </a:cubicBezTo>
                <a:cubicBezTo>
                  <a:pt x="335280" y="3017520"/>
                  <a:pt x="335280" y="3036570"/>
                  <a:pt x="335280" y="3057525"/>
                </a:cubicBezTo>
                <a:close/>
                <a:moveTo>
                  <a:pt x="58103" y="796290"/>
                </a:moveTo>
                <a:cubicBezTo>
                  <a:pt x="50483" y="782955"/>
                  <a:pt x="42863" y="768668"/>
                  <a:pt x="35243" y="755333"/>
                </a:cubicBezTo>
                <a:cubicBezTo>
                  <a:pt x="30480" y="760095"/>
                  <a:pt x="25718" y="763905"/>
                  <a:pt x="20955" y="768668"/>
                </a:cubicBezTo>
                <a:cubicBezTo>
                  <a:pt x="20955" y="873443"/>
                  <a:pt x="20955" y="979170"/>
                  <a:pt x="20955" y="1084898"/>
                </a:cubicBezTo>
                <a:cubicBezTo>
                  <a:pt x="45720" y="1084898"/>
                  <a:pt x="66675" y="1084898"/>
                  <a:pt x="91440" y="1084898"/>
                </a:cubicBezTo>
                <a:cubicBezTo>
                  <a:pt x="91440" y="999172"/>
                  <a:pt x="92393" y="915353"/>
                  <a:pt x="90488" y="832485"/>
                </a:cubicBezTo>
                <a:cubicBezTo>
                  <a:pt x="90488" y="822008"/>
                  <a:pt x="71438" y="811530"/>
                  <a:pt x="61913" y="801053"/>
                </a:cubicBezTo>
                <a:cubicBezTo>
                  <a:pt x="60008" y="799147"/>
                  <a:pt x="59055" y="798195"/>
                  <a:pt x="58103" y="796290"/>
                </a:cubicBezTo>
                <a:close/>
                <a:moveTo>
                  <a:pt x="158115" y="875347"/>
                </a:moveTo>
                <a:lnTo>
                  <a:pt x="159068" y="877253"/>
                </a:lnTo>
                <a:cubicBezTo>
                  <a:pt x="145733" y="864870"/>
                  <a:pt x="133350" y="852488"/>
                  <a:pt x="116205" y="837247"/>
                </a:cubicBezTo>
                <a:cubicBezTo>
                  <a:pt x="116205" y="923925"/>
                  <a:pt x="116205" y="1003935"/>
                  <a:pt x="116205" y="1084898"/>
                </a:cubicBezTo>
                <a:cubicBezTo>
                  <a:pt x="149543" y="1084898"/>
                  <a:pt x="180023" y="1084898"/>
                  <a:pt x="215265" y="1084898"/>
                </a:cubicBezTo>
                <a:cubicBezTo>
                  <a:pt x="215265" y="1046797"/>
                  <a:pt x="212408" y="1010603"/>
                  <a:pt x="216218" y="975360"/>
                </a:cubicBezTo>
                <a:cubicBezTo>
                  <a:pt x="221933" y="925830"/>
                  <a:pt x="203835" y="893445"/>
                  <a:pt x="158115" y="875347"/>
                </a:cubicBezTo>
                <a:close/>
                <a:moveTo>
                  <a:pt x="215265" y="1448753"/>
                </a:moveTo>
                <a:cubicBezTo>
                  <a:pt x="215265" y="1334453"/>
                  <a:pt x="215265" y="1225868"/>
                  <a:pt x="215265" y="1114425"/>
                </a:cubicBezTo>
                <a:cubicBezTo>
                  <a:pt x="180975" y="1114425"/>
                  <a:pt x="148590" y="1114425"/>
                  <a:pt x="118110" y="1114425"/>
                </a:cubicBezTo>
                <a:cubicBezTo>
                  <a:pt x="118110" y="1227773"/>
                  <a:pt x="118110" y="1338263"/>
                  <a:pt x="118110" y="1448753"/>
                </a:cubicBezTo>
                <a:cubicBezTo>
                  <a:pt x="151448" y="1448753"/>
                  <a:pt x="180975" y="1448753"/>
                  <a:pt x="215265" y="1448753"/>
                </a:cubicBezTo>
                <a:close/>
                <a:moveTo>
                  <a:pt x="236220" y="1113473"/>
                </a:moveTo>
                <a:cubicBezTo>
                  <a:pt x="236220" y="1225868"/>
                  <a:pt x="236220" y="1337310"/>
                  <a:pt x="236220" y="1447800"/>
                </a:cubicBezTo>
                <a:cubicBezTo>
                  <a:pt x="263843" y="1447800"/>
                  <a:pt x="288608" y="1447800"/>
                  <a:pt x="313373" y="1447800"/>
                </a:cubicBezTo>
                <a:cubicBezTo>
                  <a:pt x="313373" y="1335405"/>
                  <a:pt x="313373" y="1224915"/>
                  <a:pt x="313373" y="1113473"/>
                </a:cubicBezTo>
                <a:cubicBezTo>
                  <a:pt x="286703" y="1113473"/>
                  <a:pt x="262890" y="1113473"/>
                  <a:pt x="236220" y="1113473"/>
                </a:cubicBezTo>
                <a:close/>
                <a:moveTo>
                  <a:pt x="89535" y="1448753"/>
                </a:moveTo>
                <a:cubicBezTo>
                  <a:pt x="89535" y="1333500"/>
                  <a:pt x="89535" y="1223963"/>
                  <a:pt x="89535" y="1114425"/>
                </a:cubicBezTo>
                <a:cubicBezTo>
                  <a:pt x="63818" y="1114425"/>
                  <a:pt x="42863" y="1114425"/>
                  <a:pt x="20003" y="1114425"/>
                </a:cubicBezTo>
                <a:cubicBezTo>
                  <a:pt x="20003" y="1226820"/>
                  <a:pt x="20003" y="1337310"/>
                  <a:pt x="20003" y="1448753"/>
                </a:cubicBezTo>
                <a:cubicBezTo>
                  <a:pt x="44768" y="1448753"/>
                  <a:pt x="66675" y="1448753"/>
                  <a:pt x="89535" y="1448753"/>
                </a:cubicBezTo>
                <a:close/>
                <a:moveTo>
                  <a:pt x="135255" y="742950"/>
                </a:moveTo>
                <a:cubicBezTo>
                  <a:pt x="135255" y="615315"/>
                  <a:pt x="135255" y="491490"/>
                  <a:pt x="135255" y="366713"/>
                </a:cubicBezTo>
                <a:cubicBezTo>
                  <a:pt x="115253" y="366713"/>
                  <a:pt x="98108" y="366713"/>
                  <a:pt x="76200" y="366713"/>
                </a:cubicBezTo>
                <a:cubicBezTo>
                  <a:pt x="76200" y="457200"/>
                  <a:pt x="80010" y="545783"/>
                  <a:pt x="75248" y="633413"/>
                </a:cubicBezTo>
                <a:cubicBezTo>
                  <a:pt x="71438" y="685800"/>
                  <a:pt x="94298" y="715328"/>
                  <a:pt x="135255" y="742950"/>
                </a:cubicBezTo>
                <a:close/>
                <a:moveTo>
                  <a:pt x="154305" y="367665"/>
                </a:moveTo>
                <a:cubicBezTo>
                  <a:pt x="154305" y="497205"/>
                  <a:pt x="153353" y="625793"/>
                  <a:pt x="156210" y="753428"/>
                </a:cubicBezTo>
                <a:cubicBezTo>
                  <a:pt x="156210" y="770572"/>
                  <a:pt x="176213" y="787718"/>
                  <a:pt x="194310" y="816293"/>
                </a:cubicBezTo>
                <a:cubicBezTo>
                  <a:pt x="194310" y="656273"/>
                  <a:pt x="194310" y="511492"/>
                  <a:pt x="194310" y="365760"/>
                </a:cubicBezTo>
                <a:cubicBezTo>
                  <a:pt x="180023" y="365760"/>
                  <a:pt x="169545" y="366713"/>
                  <a:pt x="154305" y="367665"/>
                </a:cubicBezTo>
                <a:close/>
                <a:moveTo>
                  <a:pt x="176213" y="1740218"/>
                </a:moveTo>
                <a:cubicBezTo>
                  <a:pt x="122873" y="1740218"/>
                  <a:pt x="71438" y="1740218"/>
                  <a:pt x="20955" y="1740218"/>
                </a:cubicBezTo>
                <a:cubicBezTo>
                  <a:pt x="20955" y="1774508"/>
                  <a:pt x="20955" y="1804988"/>
                  <a:pt x="20955" y="1836420"/>
                </a:cubicBezTo>
                <a:cubicBezTo>
                  <a:pt x="74295" y="1836420"/>
                  <a:pt x="124778" y="1836420"/>
                  <a:pt x="176213" y="1836420"/>
                </a:cubicBezTo>
                <a:cubicBezTo>
                  <a:pt x="176213" y="1803083"/>
                  <a:pt x="176213" y="1772603"/>
                  <a:pt x="176213" y="1740218"/>
                </a:cubicBezTo>
                <a:close/>
                <a:moveTo>
                  <a:pt x="155258" y="1618298"/>
                </a:moveTo>
                <a:cubicBezTo>
                  <a:pt x="155258" y="1651635"/>
                  <a:pt x="155258" y="1682115"/>
                  <a:pt x="155258" y="1713548"/>
                </a:cubicBezTo>
                <a:cubicBezTo>
                  <a:pt x="209550" y="1713548"/>
                  <a:pt x="260985" y="1713548"/>
                  <a:pt x="311468" y="1713548"/>
                </a:cubicBezTo>
                <a:cubicBezTo>
                  <a:pt x="311468" y="1679258"/>
                  <a:pt x="311468" y="1648778"/>
                  <a:pt x="311468" y="1618298"/>
                </a:cubicBezTo>
                <a:cubicBezTo>
                  <a:pt x="257175" y="1618298"/>
                  <a:pt x="207645" y="1618298"/>
                  <a:pt x="155258" y="1618298"/>
                </a:cubicBezTo>
                <a:close/>
                <a:moveTo>
                  <a:pt x="87630" y="1595438"/>
                </a:moveTo>
                <a:cubicBezTo>
                  <a:pt x="140970" y="1595438"/>
                  <a:pt x="191453" y="1595438"/>
                  <a:pt x="243840" y="1595438"/>
                </a:cubicBezTo>
                <a:cubicBezTo>
                  <a:pt x="243840" y="1563053"/>
                  <a:pt x="243840" y="1531620"/>
                  <a:pt x="243840" y="1501140"/>
                </a:cubicBezTo>
                <a:cubicBezTo>
                  <a:pt x="190500" y="1501140"/>
                  <a:pt x="139065" y="1501140"/>
                  <a:pt x="87630" y="1501140"/>
                </a:cubicBezTo>
                <a:cubicBezTo>
                  <a:pt x="87630" y="1533525"/>
                  <a:pt x="87630" y="1563053"/>
                  <a:pt x="87630" y="1595438"/>
                </a:cubicBezTo>
                <a:close/>
                <a:moveTo>
                  <a:pt x="244793" y="1861185"/>
                </a:moveTo>
                <a:cubicBezTo>
                  <a:pt x="190500" y="1861185"/>
                  <a:pt x="140970" y="1861185"/>
                  <a:pt x="89535" y="1861185"/>
                </a:cubicBezTo>
                <a:cubicBezTo>
                  <a:pt x="89535" y="1894523"/>
                  <a:pt x="89535" y="1924050"/>
                  <a:pt x="89535" y="1955482"/>
                </a:cubicBezTo>
                <a:cubicBezTo>
                  <a:pt x="142875" y="1955482"/>
                  <a:pt x="192405" y="1955482"/>
                  <a:pt x="244793" y="1955482"/>
                </a:cubicBezTo>
                <a:cubicBezTo>
                  <a:pt x="244793" y="1924050"/>
                  <a:pt x="244793" y="1894523"/>
                  <a:pt x="244793" y="1861185"/>
                </a:cubicBezTo>
                <a:close/>
                <a:moveTo>
                  <a:pt x="40958" y="659130"/>
                </a:moveTo>
                <a:cubicBezTo>
                  <a:pt x="44768" y="657225"/>
                  <a:pt x="48578" y="654368"/>
                  <a:pt x="53340" y="652463"/>
                </a:cubicBezTo>
                <a:cubicBezTo>
                  <a:pt x="53340" y="558165"/>
                  <a:pt x="53340" y="463867"/>
                  <a:pt x="53340" y="369570"/>
                </a:cubicBezTo>
                <a:cubicBezTo>
                  <a:pt x="22860" y="357188"/>
                  <a:pt x="17145" y="371475"/>
                  <a:pt x="17145" y="396240"/>
                </a:cubicBezTo>
                <a:cubicBezTo>
                  <a:pt x="18098" y="463867"/>
                  <a:pt x="15240" y="531495"/>
                  <a:pt x="18098" y="599123"/>
                </a:cubicBezTo>
                <a:cubicBezTo>
                  <a:pt x="19050" y="620078"/>
                  <a:pt x="33338" y="640080"/>
                  <a:pt x="40958" y="659130"/>
                </a:cubicBezTo>
                <a:close/>
                <a:moveTo>
                  <a:pt x="178118" y="2103120"/>
                </a:moveTo>
                <a:cubicBezTo>
                  <a:pt x="121920" y="2103120"/>
                  <a:pt x="71438" y="2103120"/>
                  <a:pt x="21908" y="2103120"/>
                </a:cubicBezTo>
                <a:cubicBezTo>
                  <a:pt x="21908" y="2136458"/>
                  <a:pt x="21908" y="2165985"/>
                  <a:pt x="21908" y="2197418"/>
                </a:cubicBezTo>
                <a:cubicBezTo>
                  <a:pt x="74295" y="2197418"/>
                  <a:pt x="123825" y="2197418"/>
                  <a:pt x="175260" y="2197418"/>
                </a:cubicBezTo>
                <a:cubicBezTo>
                  <a:pt x="176213" y="2189798"/>
                  <a:pt x="178118" y="2183130"/>
                  <a:pt x="178118" y="2177415"/>
                </a:cubicBezTo>
                <a:cubicBezTo>
                  <a:pt x="178118" y="2153603"/>
                  <a:pt x="178118" y="2129790"/>
                  <a:pt x="178118" y="2103120"/>
                </a:cubicBezTo>
                <a:close/>
                <a:moveTo>
                  <a:pt x="313373" y="1086803"/>
                </a:moveTo>
                <a:cubicBezTo>
                  <a:pt x="320993" y="989647"/>
                  <a:pt x="316230" y="981075"/>
                  <a:pt x="238125" y="942022"/>
                </a:cubicBezTo>
                <a:cubicBezTo>
                  <a:pt x="238125" y="989647"/>
                  <a:pt x="238125" y="1037272"/>
                  <a:pt x="238125" y="1086803"/>
                </a:cubicBezTo>
                <a:cubicBezTo>
                  <a:pt x="263843" y="1086803"/>
                  <a:pt x="287655" y="1086803"/>
                  <a:pt x="313373" y="1086803"/>
                </a:cubicBezTo>
                <a:close/>
                <a:moveTo>
                  <a:pt x="133350" y="339090"/>
                </a:moveTo>
                <a:cubicBezTo>
                  <a:pt x="146685" y="225742"/>
                  <a:pt x="140018" y="207645"/>
                  <a:pt x="79058" y="186690"/>
                </a:cubicBezTo>
                <a:cubicBezTo>
                  <a:pt x="79058" y="236220"/>
                  <a:pt x="79058" y="286703"/>
                  <a:pt x="79058" y="339090"/>
                </a:cubicBezTo>
                <a:cubicBezTo>
                  <a:pt x="97155" y="339090"/>
                  <a:pt x="113348" y="339090"/>
                  <a:pt x="133350" y="339090"/>
                </a:cubicBezTo>
                <a:close/>
                <a:moveTo>
                  <a:pt x="33338" y="140970"/>
                </a:moveTo>
                <a:cubicBezTo>
                  <a:pt x="28575" y="141923"/>
                  <a:pt x="23813" y="142875"/>
                  <a:pt x="20003" y="142875"/>
                </a:cubicBezTo>
                <a:cubicBezTo>
                  <a:pt x="20003" y="207645"/>
                  <a:pt x="20003" y="271463"/>
                  <a:pt x="20003" y="346710"/>
                </a:cubicBezTo>
                <a:cubicBezTo>
                  <a:pt x="35243" y="337185"/>
                  <a:pt x="53340" y="330517"/>
                  <a:pt x="52388" y="325755"/>
                </a:cubicBezTo>
                <a:cubicBezTo>
                  <a:pt x="44768" y="263842"/>
                  <a:pt x="75248" y="197167"/>
                  <a:pt x="33338" y="140970"/>
                </a:cubicBezTo>
                <a:close/>
                <a:moveTo>
                  <a:pt x="130493" y="1713548"/>
                </a:moveTo>
                <a:cubicBezTo>
                  <a:pt x="130493" y="1678305"/>
                  <a:pt x="130493" y="1647825"/>
                  <a:pt x="130493" y="1614488"/>
                </a:cubicBezTo>
                <a:cubicBezTo>
                  <a:pt x="113348" y="1616393"/>
                  <a:pt x="100013" y="1618298"/>
                  <a:pt x="87630" y="1619250"/>
                </a:cubicBezTo>
                <a:cubicBezTo>
                  <a:pt x="87630" y="1652588"/>
                  <a:pt x="87630" y="1682115"/>
                  <a:pt x="87630" y="1713548"/>
                </a:cubicBezTo>
                <a:cubicBezTo>
                  <a:pt x="101918" y="1713548"/>
                  <a:pt x="115253" y="1713548"/>
                  <a:pt x="130493" y="1713548"/>
                </a:cubicBezTo>
                <a:close/>
                <a:moveTo>
                  <a:pt x="312420" y="2099310"/>
                </a:moveTo>
                <a:cubicBezTo>
                  <a:pt x="295275" y="2101215"/>
                  <a:pt x="281940" y="2102168"/>
                  <a:pt x="269558" y="2103120"/>
                </a:cubicBezTo>
                <a:cubicBezTo>
                  <a:pt x="269558" y="2136458"/>
                  <a:pt x="269558" y="2165985"/>
                  <a:pt x="269558" y="2196465"/>
                </a:cubicBezTo>
                <a:cubicBezTo>
                  <a:pt x="284798" y="2196465"/>
                  <a:pt x="297180" y="2196465"/>
                  <a:pt x="312420" y="2196465"/>
                </a:cubicBezTo>
                <a:cubicBezTo>
                  <a:pt x="312420" y="2164080"/>
                  <a:pt x="312420" y="2135505"/>
                  <a:pt x="312420" y="2099310"/>
                </a:cubicBezTo>
                <a:close/>
                <a:moveTo>
                  <a:pt x="244793" y="1975485"/>
                </a:moveTo>
                <a:cubicBezTo>
                  <a:pt x="226695" y="1977390"/>
                  <a:pt x="213360" y="1979295"/>
                  <a:pt x="200978" y="1980248"/>
                </a:cubicBezTo>
                <a:cubicBezTo>
                  <a:pt x="200978" y="2013585"/>
                  <a:pt x="200978" y="2043113"/>
                  <a:pt x="200978" y="2073593"/>
                </a:cubicBezTo>
                <a:cubicBezTo>
                  <a:pt x="217170" y="2073593"/>
                  <a:pt x="230505" y="2073593"/>
                  <a:pt x="244793" y="2073593"/>
                </a:cubicBezTo>
                <a:cubicBezTo>
                  <a:pt x="244793" y="2042160"/>
                  <a:pt x="244793" y="2012632"/>
                  <a:pt x="244793" y="1975485"/>
                </a:cubicBezTo>
                <a:close/>
                <a:moveTo>
                  <a:pt x="202883" y="2101215"/>
                </a:moveTo>
                <a:cubicBezTo>
                  <a:pt x="202883" y="2135505"/>
                  <a:pt x="202883" y="2165985"/>
                  <a:pt x="202883" y="2196465"/>
                </a:cubicBezTo>
                <a:cubicBezTo>
                  <a:pt x="218123" y="2196465"/>
                  <a:pt x="229553" y="2196465"/>
                  <a:pt x="243840" y="2196465"/>
                </a:cubicBezTo>
                <a:cubicBezTo>
                  <a:pt x="243840" y="2164080"/>
                  <a:pt x="243840" y="2132648"/>
                  <a:pt x="243840" y="2101215"/>
                </a:cubicBezTo>
                <a:cubicBezTo>
                  <a:pt x="229553" y="2101215"/>
                  <a:pt x="218123" y="2101215"/>
                  <a:pt x="202883" y="2101215"/>
                </a:cubicBezTo>
                <a:close/>
                <a:moveTo>
                  <a:pt x="270510" y="1979295"/>
                </a:moveTo>
                <a:cubicBezTo>
                  <a:pt x="270510" y="2014538"/>
                  <a:pt x="270510" y="2045018"/>
                  <a:pt x="270510" y="2078355"/>
                </a:cubicBezTo>
                <a:cubicBezTo>
                  <a:pt x="287655" y="2076450"/>
                  <a:pt x="300038" y="2075498"/>
                  <a:pt x="312420" y="2073593"/>
                </a:cubicBezTo>
                <a:cubicBezTo>
                  <a:pt x="312420" y="2039303"/>
                  <a:pt x="312420" y="2009775"/>
                  <a:pt x="312420" y="1979295"/>
                </a:cubicBezTo>
                <a:cubicBezTo>
                  <a:pt x="297180" y="1979295"/>
                  <a:pt x="284798" y="1979295"/>
                  <a:pt x="270510" y="1979295"/>
                </a:cubicBezTo>
                <a:close/>
                <a:moveTo>
                  <a:pt x="313373" y="1741170"/>
                </a:moveTo>
                <a:cubicBezTo>
                  <a:pt x="296228" y="1741170"/>
                  <a:pt x="281940" y="1741170"/>
                  <a:pt x="268605" y="1741170"/>
                </a:cubicBezTo>
                <a:cubicBezTo>
                  <a:pt x="268605" y="1774508"/>
                  <a:pt x="268605" y="1804988"/>
                  <a:pt x="268605" y="1836420"/>
                </a:cubicBezTo>
                <a:cubicBezTo>
                  <a:pt x="283845" y="1836420"/>
                  <a:pt x="297180" y="1836420"/>
                  <a:pt x="313373" y="1836420"/>
                </a:cubicBezTo>
                <a:cubicBezTo>
                  <a:pt x="313373" y="1803083"/>
                  <a:pt x="313373" y="1772603"/>
                  <a:pt x="313373" y="1741170"/>
                </a:cubicBezTo>
                <a:close/>
                <a:moveTo>
                  <a:pt x="268605" y="1499235"/>
                </a:moveTo>
                <a:cubicBezTo>
                  <a:pt x="268605" y="1533525"/>
                  <a:pt x="268605" y="1564005"/>
                  <a:pt x="268605" y="1594485"/>
                </a:cubicBezTo>
                <a:cubicBezTo>
                  <a:pt x="284798" y="1594485"/>
                  <a:pt x="298133" y="1594485"/>
                  <a:pt x="312420" y="1594485"/>
                </a:cubicBezTo>
                <a:cubicBezTo>
                  <a:pt x="312420" y="1561148"/>
                  <a:pt x="312420" y="1530668"/>
                  <a:pt x="312420" y="1499235"/>
                </a:cubicBezTo>
                <a:cubicBezTo>
                  <a:pt x="298133" y="1499235"/>
                  <a:pt x="285750" y="1499235"/>
                  <a:pt x="268605" y="1499235"/>
                </a:cubicBezTo>
                <a:close/>
                <a:moveTo>
                  <a:pt x="62865" y="1595438"/>
                </a:moveTo>
                <a:cubicBezTo>
                  <a:pt x="62865" y="1561148"/>
                  <a:pt x="62865" y="1531620"/>
                  <a:pt x="62865" y="1500188"/>
                </a:cubicBezTo>
                <a:cubicBezTo>
                  <a:pt x="47625" y="1500188"/>
                  <a:pt x="34290" y="1500188"/>
                  <a:pt x="20003" y="1500188"/>
                </a:cubicBezTo>
                <a:cubicBezTo>
                  <a:pt x="20003" y="1533525"/>
                  <a:pt x="20003" y="1564005"/>
                  <a:pt x="20003" y="1595438"/>
                </a:cubicBezTo>
                <a:cubicBezTo>
                  <a:pt x="36195" y="1595438"/>
                  <a:pt x="47625" y="1595438"/>
                  <a:pt x="62865" y="1595438"/>
                </a:cubicBezTo>
                <a:close/>
                <a:moveTo>
                  <a:pt x="157163" y="2435543"/>
                </a:moveTo>
                <a:cubicBezTo>
                  <a:pt x="210503" y="2435543"/>
                  <a:pt x="258128" y="2435543"/>
                  <a:pt x="308610" y="2435543"/>
                </a:cubicBezTo>
                <a:cubicBezTo>
                  <a:pt x="308610" y="2402205"/>
                  <a:pt x="308610" y="2372678"/>
                  <a:pt x="308610" y="2342198"/>
                </a:cubicBezTo>
                <a:cubicBezTo>
                  <a:pt x="256223" y="2342198"/>
                  <a:pt x="208598" y="2342198"/>
                  <a:pt x="157163" y="2342198"/>
                </a:cubicBezTo>
                <a:cubicBezTo>
                  <a:pt x="157163" y="2373630"/>
                  <a:pt x="157163" y="2403158"/>
                  <a:pt x="157163" y="2435543"/>
                </a:cubicBezTo>
                <a:close/>
                <a:moveTo>
                  <a:pt x="63818" y="1862138"/>
                </a:moveTo>
                <a:cubicBezTo>
                  <a:pt x="46673" y="1862138"/>
                  <a:pt x="34290" y="1862138"/>
                  <a:pt x="20003" y="1862138"/>
                </a:cubicBezTo>
                <a:cubicBezTo>
                  <a:pt x="20003" y="1894523"/>
                  <a:pt x="20003" y="1924050"/>
                  <a:pt x="20003" y="1954530"/>
                </a:cubicBezTo>
                <a:cubicBezTo>
                  <a:pt x="35243" y="1954530"/>
                  <a:pt x="48578" y="1954530"/>
                  <a:pt x="63818" y="1954530"/>
                </a:cubicBezTo>
                <a:cubicBezTo>
                  <a:pt x="63818" y="1923098"/>
                  <a:pt x="63818" y="1895475"/>
                  <a:pt x="63818" y="1862138"/>
                </a:cubicBezTo>
                <a:close/>
                <a:moveTo>
                  <a:pt x="21908" y="2225993"/>
                </a:moveTo>
                <a:cubicBezTo>
                  <a:pt x="21908" y="2253615"/>
                  <a:pt x="21908" y="2282190"/>
                  <a:pt x="21908" y="2310765"/>
                </a:cubicBezTo>
                <a:cubicBezTo>
                  <a:pt x="63818" y="2324100"/>
                  <a:pt x="62865" y="2297430"/>
                  <a:pt x="61913" y="2270760"/>
                </a:cubicBezTo>
                <a:cubicBezTo>
                  <a:pt x="61913" y="2245995"/>
                  <a:pt x="72390" y="2212658"/>
                  <a:pt x="21908" y="2225993"/>
                </a:cubicBezTo>
                <a:close/>
                <a:moveTo>
                  <a:pt x="157163" y="242888"/>
                </a:moveTo>
                <a:cubicBezTo>
                  <a:pt x="151448" y="340995"/>
                  <a:pt x="151448" y="340995"/>
                  <a:pt x="195263" y="334328"/>
                </a:cubicBezTo>
                <a:cubicBezTo>
                  <a:pt x="193358" y="300990"/>
                  <a:pt x="211455" y="260033"/>
                  <a:pt x="157163" y="242888"/>
                </a:cubicBezTo>
                <a:close/>
                <a:moveTo>
                  <a:pt x="268605" y="1861185"/>
                </a:moveTo>
                <a:cubicBezTo>
                  <a:pt x="268605" y="1892618"/>
                  <a:pt x="268605" y="1922145"/>
                  <a:pt x="268605" y="1953578"/>
                </a:cubicBezTo>
                <a:cubicBezTo>
                  <a:pt x="283845" y="1953578"/>
                  <a:pt x="297180" y="1953578"/>
                  <a:pt x="312420" y="1953578"/>
                </a:cubicBezTo>
                <a:cubicBezTo>
                  <a:pt x="312420" y="1922145"/>
                  <a:pt x="312420" y="1892618"/>
                  <a:pt x="312420" y="1861185"/>
                </a:cubicBezTo>
                <a:cubicBezTo>
                  <a:pt x="297180" y="1861185"/>
                  <a:pt x="283845" y="1861185"/>
                  <a:pt x="268605" y="1861185"/>
                </a:cubicBezTo>
                <a:close/>
                <a:moveTo>
                  <a:pt x="90488" y="2223135"/>
                </a:moveTo>
                <a:cubicBezTo>
                  <a:pt x="90488" y="2255520"/>
                  <a:pt x="90488" y="2283143"/>
                  <a:pt x="90488" y="2312670"/>
                </a:cubicBezTo>
                <a:cubicBezTo>
                  <a:pt x="142875" y="2312670"/>
                  <a:pt x="192405" y="2312670"/>
                  <a:pt x="242888" y="2312670"/>
                </a:cubicBezTo>
                <a:cubicBezTo>
                  <a:pt x="242888" y="2281238"/>
                  <a:pt x="242888" y="2252663"/>
                  <a:pt x="242888" y="2223135"/>
                </a:cubicBezTo>
                <a:cubicBezTo>
                  <a:pt x="190500" y="2223135"/>
                  <a:pt x="141923" y="2223135"/>
                  <a:pt x="90488" y="2223135"/>
                </a:cubicBezTo>
                <a:close/>
                <a:moveTo>
                  <a:pt x="126683" y="2436495"/>
                </a:moveTo>
                <a:cubicBezTo>
                  <a:pt x="126683" y="2402205"/>
                  <a:pt x="126683" y="2371725"/>
                  <a:pt x="126683" y="2336483"/>
                </a:cubicBezTo>
                <a:cubicBezTo>
                  <a:pt x="111443" y="2341245"/>
                  <a:pt x="90488" y="2343150"/>
                  <a:pt x="90488" y="2346960"/>
                </a:cubicBezTo>
                <a:cubicBezTo>
                  <a:pt x="87630" y="2376488"/>
                  <a:pt x="88583" y="2405063"/>
                  <a:pt x="88583" y="2436495"/>
                </a:cubicBezTo>
                <a:cubicBezTo>
                  <a:pt x="102870" y="2436495"/>
                  <a:pt x="113348" y="2436495"/>
                  <a:pt x="126683" y="243649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88" name="CustomShape 4"/>
          <p:cNvSpPr/>
          <p:nvPr/>
        </p:nvSpPr>
        <p:spPr>
          <a:xfrm>
            <a:off x="4710960" y="1012320"/>
            <a:ext cx="476640" cy="2330640"/>
          </a:xfrm>
          <a:custGeom>
            <a:avLst/>
            <a:gdLst/>
            <a:ahLst/>
            <a:cxnLst/>
            <a:rect l="l" t="t" r="r" b="b"/>
            <a:pathLst>
              <a:path w="487386" h="2330989">
                <a:moveTo>
                  <a:pt x="285608" y="1339706"/>
                </a:moveTo>
                <a:cubicBezTo>
                  <a:pt x="285608" y="1366205"/>
                  <a:pt x="285608" y="1388779"/>
                  <a:pt x="285608" y="1414297"/>
                </a:cubicBezTo>
                <a:cubicBezTo>
                  <a:pt x="312107" y="1414297"/>
                  <a:pt x="333699" y="1414297"/>
                  <a:pt x="356272" y="1414297"/>
                </a:cubicBezTo>
                <a:cubicBezTo>
                  <a:pt x="356272" y="1387797"/>
                  <a:pt x="356272" y="1364242"/>
                  <a:pt x="356272" y="1339706"/>
                </a:cubicBezTo>
                <a:cubicBezTo>
                  <a:pt x="331736" y="1339706"/>
                  <a:pt x="309163" y="1339706"/>
                  <a:pt x="285608" y="1339706"/>
                </a:cubicBezTo>
                <a:close/>
                <a:moveTo>
                  <a:pt x="31407" y="1338724"/>
                </a:moveTo>
                <a:cubicBezTo>
                  <a:pt x="31407" y="1366205"/>
                  <a:pt x="31407" y="1389760"/>
                  <a:pt x="31407" y="1414297"/>
                </a:cubicBezTo>
                <a:cubicBezTo>
                  <a:pt x="108942" y="1414297"/>
                  <a:pt x="183534" y="1414297"/>
                  <a:pt x="258126" y="1414297"/>
                </a:cubicBezTo>
                <a:cubicBezTo>
                  <a:pt x="258126" y="1386816"/>
                  <a:pt x="258126" y="1363261"/>
                  <a:pt x="258126" y="1338724"/>
                </a:cubicBezTo>
                <a:cubicBezTo>
                  <a:pt x="180590" y="1338724"/>
                  <a:pt x="106980" y="1338724"/>
                  <a:pt x="31407" y="1338724"/>
                </a:cubicBezTo>
                <a:close/>
                <a:moveTo>
                  <a:pt x="385716" y="1245485"/>
                </a:moveTo>
                <a:cubicBezTo>
                  <a:pt x="385716" y="1271984"/>
                  <a:pt x="385716" y="1295539"/>
                  <a:pt x="385716" y="1318113"/>
                </a:cubicBezTo>
                <a:cubicBezTo>
                  <a:pt x="410253" y="1318113"/>
                  <a:pt x="430864" y="1318113"/>
                  <a:pt x="453438" y="1318113"/>
                </a:cubicBezTo>
                <a:cubicBezTo>
                  <a:pt x="453438" y="1293576"/>
                  <a:pt x="453438" y="1271003"/>
                  <a:pt x="453438" y="1245485"/>
                </a:cubicBezTo>
                <a:cubicBezTo>
                  <a:pt x="427920" y="1245485"/>
                  <a:pt x="406328" y="1245485"/>
                  <a:pt x="385716" y="1245485"/>
                </a:cubicBezTo>
                <a:close/>
                <a:moveTo>
                  <a:pt x="32388" y="1243522"/>
                </a:moveTo>
                <a:cubicBezTo>
                  <a:pt x="32388" y="1270021"/>
                  <a:pt x="32388" y="1292595"/>
                  <a:pt x="32388" y="1318113"/>
                </a:cubicBezTo>
                <a:cubicBezTo>
                  <a:pt x="55943" y="1318113"/>
                  <a:pt x="78518" y="1318113"/>
                  <a:pt x="102073" y="1318113"/>
                </a:cubicBezTo>
                <a:cubicBezTo>
                  <a:pt x="102073" y="1292595"/>
                  <a:pt x="102073" y="1269040"/>
                  <a:pt x="102073" y="1243522"/>
                </a:cubicBezTo>
                <a:cubicBezTo>
                  <a:pt x="77536" y="1243522"/>
                  <a:pt x="55943" y="1243522"/>
                  <a:pt x="32388" y="1243522"/>
                </a:cubicBezTo>
                <a:close/>
                <a:moveTo>
                  <a:pt x="130535" y="1242540"/>
                </a:moveTo>
                <a:cubicBezTo>
                  <a:pt x="130535" y="1271003"/>
                  <a:pt x="130535" y="1294558"/>
                  <a:pt x="130535" y="1317131"/>
                </a:cubicBezTo>
                <a:cubicBezTo>
                  <a:pt x="208071" y="1317131"/>
                  <a:pt x="281681" y="1317131"/>
                  <a:pt x="356272" y="1317131"/>
                </a:cubicBezTo>
                <a:cubicBezTo>
                  <a:pt x="356272" y="1290632"/>
                  <a:pt x="356272" y="1267077"/>
                  <a:pt x="356272" y="1242540"/>
                </a:cubicBezTo>
                <a:cubicBezTo>
                  <a:pt x="278737" y="1242540"/>
                  <a:pt x="206108" y="1242540"/>
                  <a:pt x="130535" y="1242540"/>
                </a:cubicBezTo>
                <a:close/>
                <a:moveTo>
                  <a:pt x="128572" y="1149301"/>
                </a:moveTo>
                <a:cubicBezTo>
                  <a:pt x="128572" y="1174819"/>
                  <a:pt x="128572" y="1197392"/>
                  <a:pt x="128572" y="1220947"/>
                </a:cubicBezTo>
                <a:cubicBezTo>
                  <a:pt x="153109" y="1220947"/>
                  <a:pt x="174701" y="1220947"/>
                  <a:pt x="199237" y="1220947"/>
                </a:cubicBezTo>
                <a:cubicBezTo>
                  <a:pt x="199237" y="1193466"/>
                  <a:pt x="199237" y="1171874"/>
                  <a:pt x="199237" y="1149301"/>
                </a:cubicBezTo>
                <a:cubicBezTo>
                  <a:pt x="173719" y="1149301"/>
                  <a:pt x="151146" y="1149301"/>
                  <a:pt x="128572" y="1149301"/>
                </a:cubicBezTo>
                <a:close/>
                <a:moveTo>
                  <a:pt x="226720" y="1148319"/>
                </a:moveTo>
                <a:cubicBezTo>
                  <a:pt x="226720" y="1174819"/>
                  <a:pt x="226720" y="1196411"/>
                  <a:pt x="226720" y="1219966"/>
                </a:cubicBezTo>
                <a:cubicBezTo>
                  <a:pt x="303273" y="1219966"/>
                  <a:pt x="377866" y="1219966"/>
                  <a:pt x="453438" y="1219966"/>
                </a:cubicBezTo>
                <a:cubicBezTo>
                  <a:pt x="453438" y="1195429"/>
                  <a:pt x="453438" y="1172856"/>
                  <a:pt x="453438" y="1148319"/>
                </a:cubicBezTo>
                <a:cubicBezTo>
                  <a:pt x="373940" y="1148319"/>
                  <a:pt x="300329" y="1148319"/>
                  <a:pt x="226720" y="1148319"/>
                </a:cubicBezTo>
                <a:close/>
                <a:moveTo>
                  <a:pt x="128572" y="1050172"/>
                </a:moveTo>
                <a:cubicBezTo>
                  <a:pt x="128572" y="1075690"/>
                  <a:pt x="128572" y="1098264"/>
                  <a:pt x="128572" y="1121820"/>
                </a:cubicBezTo>
                <a:cubicBezTo>
                  <a:pt x="206108" y="1121820"/>
                  <a:pt x="280700" y="1121820"/>
                  <a:pt x="357254" y="1121820"/>
                </a:cubicBezTo>
                <a:cubicBezTo>
                  <a:pt x="357254" y="1096301"/>
                  <a:pt x="357254" y="1074709"/>
                  <a:pt x="357254" y="1050172"/>
                </a:cubicBezTo>
                <a:cubicBezTo>
                  <a:pt x="279719" y="1050172"/>
                  <a:pt x="204145" y="1050172"/>
                  <a:pt x="128572" y="1050172"/>
                </a:cubicBezTo>
                <a:close/>
                <a:moveTo>
                  <a:pt x="32388" y="1050172"/>
                </a:moveTo>
                <a:cubicBezTo>
                  <a:pt x="32388" y="1076672"/>
                  <a:pt x="32388" y="1100227"/>
                  <a:pt x="32388" y="1122800"/>
                </a:cubicBezTo>
                <a:cubicBezTo>
                  <a:pt x="57906" y="1122800"/>
                  <a:pt x="79498" y="1122800"/>
                  <a:pt x="103055" y="1122800"/>
                </a:cubicBezTo>
                <a:cubicBezTo>
                  <a:pt x="103055" y="1097282"/>
                  <a:pt x="103055" y="1074709"/>
                  <a:pt x="103055" y="1050172"/>
                </a:cubicBezTo>
                <a:cubicBezTo>
                  <a:pt x="76555" y="1050172"/>
                  <a:pt x="53981" y="1050172"/>
                  <a:pt x="32388" y="1050172"/>
                </a:cubicBezTo>
                <a:close/>
                <a:moveTo>
                  <a:pt x="383754" y="953007"/>
                </a:moveTo>
                <a:cubicBezTo>
                  <a:pt x="383754" y="978525"/>
                  <a:pt x="383754" y="1001098"/>
                  <a:pt x="383754" y="1024654"/>
                </a:cubicBezTo>
                <a:cubicBezTo>
                  <a:pt x="408291" y="1024654"/>
                  <a:pt x="429883" y="1024654"/>
                  <a:pt x="452457" y="1024654"/>
                </a:cubicBezTo>
                <a:cubicBezTo>
                  <a:pt x="452457" y="998154"/>
                  <a:pt x="452457" y="974599"/>
                  <a:pt x="452457" y="953007"/>
                </a:cubicBezTo>
                <a:cubicBezTo>
                  <a:pt x="426939" y="953007"/>
                  <a:pt x="405346" y="953007"/>
                  <a:pt x="383754" y="953007"/>
                </a:cubicBezTo>
                <a:close/>
                <a:moveTo>
                  <a:pt x="30425" y="953007"/>
                </a:moveTo>
                <a:cubicBezTo>
                  <a:pt x="30425" y="977543"/>
                  <a:pt x="30425" y="998154"/>
                  <a:pt x="30425" y="1023673"/>
                </a:cubicBezTo>
                <a:cubicBezTo>
                  <a:pt x="109924" y="1023673"/>
                  <a:pt x="185497" y="1023673"/>
                  <a:pt x="259108" y="1023673"/>
                </a:cubicBezTo>
                <a:cubicBezTo>
                  <a:pt x="259108" y="997172"/>
                  <a:pt x="259108" y="975580"/>
                  <a:pt x="259108" y="953007"/>
                </a:cubicBezTo>
                <a:cubicBezTo>
                  <a:pt x="181572" y="953007"/>
                  <a:pt x="105999" y="953007"/>
                  <a:pt x="30425" y="953007"/>
                </a:cubicBezTo>
                <a:close/>
                <a:moveTo>
                  <a:pt x="286589" y="952025"/>
                </a:moveTo>
                <a:cubicBezTo>
                  <a:pt x="286589" y="977543"/>
                  <a:pt x="286589" y="1001098"/>
                  <a:pt x="286589" y="1023673"/>
                </a:cubicBezTo>
                <a:cubicBezTo>
                  <a:pt x="312107" y="1023673"/>
                  <a:pt x="333699" y="1023673"/>
                  <a:pt x="357254" y="1023673"/>
                </a:cubicBezTo>
                <a:cubicBezTo>
                  <a:pt x="357254" y="999135"/>
                  <a:pt x="357254" y="977543"/>
                  <a:pt x="357254" y="952025"/>
                </a:cubicBezTo>
                <a:cubicBezTo>
                  <a:pt x="330754" y="952025"/>
                  <a:pt x="309163" y="952025"/>
                  <a:pt x="286589" y="952025"/>
                </a:cubicBezTo>
                <a:close/>
                <a:moveTo>
                  <a:pt x="382772" y="854860"/>
                </a:moveTo>
                <a:cubicBezTo>
                  <a:pt x="382772" y="879396"/>
                  <a:pt x="382772" y="901970"/>
                  <a:pt x="382772" y="927489"/>
                </a:cubicBezTo>
                <a:cubicBezTo>
                  <a:pt x="409272" y="927489"/>
                  <a:pt x="429883" y="927489"/>
                  <a:pt x="452457" y="927489"/>
                </a:cubicBezTo>
                <a:cubicBezTo>
                  <a:pt x="452457" y="901970"/>
                  <a:pt x="452457" y="878415"/>
                  <a:pt x="452457" y="854860"/>
                </a:cubicBezTo>
                <a:cubicBezTo>
                  <a:pt x="426939" y="854860"/>
                  <a:pt x="405346" y="854860"/>
                  <a:pt x="382772" y="854860"/>
                </a:cubicBezTo>
                <a:close/>
                <a:moveTo>
                  <a:pt x="286589" y="853878"/>
                </a:moveTo>
                <a:cubicBezTo>
                  <a:pt x="286589" y="880378"/>
                  <a:pt x="286589" y="902951"/>
                  <a:pt x="286589" y="927489"/>
                </a:cubicBezTo>
                <a:cubicBezTo>
                  <a:pt x="311125" y="927489"/>
                  <a:pt x="331736" y="927489"/>
                  <a:pt x="355291" y="927489"/>
                </a:cubicBezTo>
                <a:cubicBezTo>
                  <a:pt x="355291" y="901970"/>
                  <a:pt x="355291" y="878415"/>
                  <a:pt x="355291" y="853878"/>
                </a:cubicBezTo>
                <a:cubicBezTo>
                  <a:pt x="330754" y="853878"/>
                  <a:pt x="308181" y="853878"/>
                  <a:pt x="286589" y="853878"/>
                </a:cubicBezTo>
                <a:close/>
                <a:moveTo>
                  <a:pt x="384735" y="756713"/>
                </a:moveTo>
                <a:cubicBezTo>
                  <a:pt x="384735" y="783212"/>
                  <a:pt x="384735" y="806767"/>
                  <a:pt x="384735" y="829342"/>
                </a:cubicBezTo>
                <a:cubicBezTo>
                  <a:pt x="409272" y="829342"/>
                  <a:pt x="429883" y="829342"/>
                  <a:pt x="453438" y="829342"/>
                </a:cubicBezTo>
                <a:cubicBezTo>
                  <a:pt x="453438" y="804805"/>
                  <a:pt x="453438" y="783212"/>
                  <a:pt x="453438" y="756713"/>
                </a:cubicBezTo>
                <a:cubicBezTo>
                  <a:pt x="427920" y="756713"/>
                  <a:pt x="406328" y="756713"/>
                  <a:pt x="384735" y="756713"/>
                </a:cubicBezTo>
                <a:close/>
                <a:moveTo>
                  <a:pt x="130535" y="756713"/>
                </a:moveTo>
                <a:cubicBezTo>
                  <a:pt x="130535" y="784194"/>
                  <a:pt x="130535" y="807749"/>
                  <a:pt x="130535" y="829342"/>
                </a:cubicBezTo>
                <a:cubicBezTo>
                  <a:pt x="208071" y="829342"/>
                  <a:pt x="282663" y="829342"/>
                  <a:pt x="357254" y="829342"/>
                </a:cubicBezTo>
                <a:cubicBezTo>
                  <a:pt x="357254" y="802842"/>
                  <a:pt x="357254" y="781249"/>
                  <a:pt x="357254" y="756713"/>
                </a:cubicBezTo>
                <a:cubicBezTo>
                  <a:pt x="277755" y="756713"/>
                  <a:pt x="203163" y="756713"/>
                  <a:pt x="130535" y="756713"/>
                </a:cubicBezTo>
                <a:close/>
                <a:moveTo>
                  <a:pt x="32388" y="755731"/>
                </a:moveTo>
                <a:cubicBezTo>
                  <a:pt x="32388" y="781249"/>
                  <a:pt x="32388" y="804805"/>
                  <a:pt x="32388" y="830323"/>
                </a:cubicBezTo>
                <a:cubicBezTo>
                  <a:pt x="56925" y="830323"/>
                  <a:pt x="78518" y="830323"/>
                  <a:pt x="102073" y="830323"/>
                </a:cubicBezTo>
                <a:cubicBezTo>
                  <a:pt x="102073" y="803824"/>
                  <a:pt x="102073" y="781249"/>
                  <a:pt x="102073" y="755731"/>
                </a:cubicBezTo>
                <a:cubicBezTo>
                  <a:pt x="77536" y="755731"/>
                  <a:pt x="55943" y="755731"/>
                  <a:pt x="32388" y="755731"/>
                </a:cubicBezTo>
                <a:close/>
                <a:moveTo>
                  <a:pt x="382772" y="658566"/>
                </a:moveTo>
                <a:cubicBezTo>
                  <a:pt x="382772" y="685065"/>
                  <a:pt x="382772" y="707640"/>
                  <a:pt x="382772" y="733158"/>
                </a:cubicBezTo>
                <a:cubicBezTo>
                  <a:pt x="408291" y="733158"/>
                  <a:pt x="429883" y="733158"/>
                  <a:pt x="452457" y="733158"/>
                </a:cubicBezTo>
                <a:cubicBezTo>
                  <a:pt x="452457" y="706658"/>
                  <a:pt x="452457" y="683102"/>
                  <a:pt x="452457" y="658566"/>
                </a:cubicBezTo>
                <a:cubicBezTo>
                  <a:pt x="427920" y="658566"/>
                  <a:pt x="405346" y="658566"/>
                  <a:pt x="382772" y="658566"/>
                </a:cubicBezTo>
                <a:close/>
                <a:moveTo>
                  <a:pt x="31407" y="658566"/>
                </a:moveTo>
                <a:cubicBezTo>
                  <a:pt x="31407" y="684084"/>
                  <a:pt x="31407" y="707640"/>
                  <a:pt x="31407" y="735121"/>
                </a:cubicBezTo>
                <a:cubicBezTo>
                  <a:pt x="107962" y="735121"/>
                  <a:pt x="182553" y="735121"/>
                  <a:pt x="259108" y="735121"/>
                </a:cubicBezTo>
                <a:cubicBezTo>
                  <a:pt x="259108" y="706658"/>
                  <a:pt x="259108" y="684084"/>
                  <a:pt x="259108" y="658566"/>
                </a:cubicBezTo>
                <a:cubicBezTo>
                  <a:pt x="182553" y="658566"/>
                  <a:pt x="107962" y="658566"/>
                  <a:pt x="31407" y="658566"/>
                </a:cubicBezTo>
                <a:close/>
                <a:moveTo>
                  <a:pt x="226720" y="561400"/>
                </a:moveTo>
                <a:cubicBezTo>
                  <a:pt x="226720" y="586918"/>
                  <a:pt x="226720" y="610474"/>
                  <a:pt x="226720" y="638937"/>
                </a:cubicBezTo>
                <a:cubicBezTo>
                  <a:pt x="304255" y="638937"/>
                  <a:pt x="376884" y="638937"/>
                  <a:pt x="451475" y="638937"/>
                </a:cubicBezTo>
                <a:cubicBezTo>
                  <a:pt x="451475" y="611456"/>
                  <a:pt x="451475" y="586918"/>
                  <a:pt x="451475" y="561400"/>
                </a:cubicBezTo>
                <a:cubicBezTo>
                  <a:pt x="374921" y="561400"/>
                  <a:pt x="302292" y="561400"/>
                  <a:pt x="226720" y="561400"/>
                </a:cubicBezTo>
                <a:close/>
                <a:moveTo>
                  <a:pt x="128572" y="561400"/>
                </a:moveTo>
                <a:cubicBezTo>
                  <a:pt x="128572" y="587900"/>
                  <a:pt x="128572" y="611456"/>
                  <a:pt x="128572" y="636974"/>
                </a:cubicBezTo>
                <a:cubicBezTo>
                  <a:pt x="156053" y="636974"/>
                  <a:pt x="177645" y="636974"/>
                  <a:pt x="198257" y="636974"/>
                </a:cubicBezTo>
                <a:cubicBezTo>
                  <a:pt x="198257" y="609493"/>
                  <a:pt x="198257" y="585938"/>
                  <a:pt x="198257" y="561400"/>
                </a:cubicBezTo>
                <a:cubicBezTo>
                  <a:pt x="173719" y="561400"/>
                  <a:pt x="152128" y="561400"/>
                  <a:pt x="128572" y="561400"/>
                </a:cubicBezTo>
                <a:close/>
                <a:moveTo>
                  <a:pt x="129554" y="464235"/>
                </a:moveTo>
                <a:cubicBezTo>
                  <a:pt x="129554" y="489754"/>
                  <a:pt x="129554" y="513309"/>
                  <a:pt x="129554" y="540790"/>
                </a:cubicBezTo>
                <a:cubicBezTo>
                  <a:pt x="208071" y="540790"/>
                  <a:pt x="282663" y="540790"/>
                  <a:pt x="356272" y="540790"/>
                </a:cubicBezTo>
                <a:cubicBezTo>
                  <a:pt x="356272" y="513309"/>
                  <a:pt x="356272" y="489754"/>
                  <a:pt x="356272" y="464235"/>
                </a:cubicBezTo>
                <a:cubicBezTo>
                  <a:pt x="279719" y="464235"/>
                  <a:pt x="205126" y="464235"/>
                  <a:pt x="129554" y="464235"/>
                </a:cubicBezTo>
                <a:close/>
                <a:moveTo>
                  <a:pt x="34352" y="463253"/>
                </a:moveTo>
                <a:cubicBezTo>
                  <a:pt x="34352" y="488772"/>
                  <a:pt x="34352" y="514290"/>
                  <a:pt x="34352" y="539808"/>
                </a:cubicBezTo>
                <a:cubicBezTo>
                  <a:pt x="58888" y="539808"/>
                  <a:pt x="80480" y="539808"/>
                  <a:pt x="102073" y="539808"/>
                </a:cubicBezTo>
                <a:cubicBezTo>
                  <a:pt x="102073" y="512327"/>
                  <a:pt x="102073" y="488772"/>
                  <a:pt x="102073" y="463253"/>
                </a:cubicBezTo>
                <a:cubicBezTo>
                  <a:pt x="79498" y="463253"/>
                  <a:pt x="58888" y="463253"/>
                  <a:pt x="34352" y="463253"/>
                </a:cubicBezTo>
                <a:close/>
                <a:moveTo>
                  <a:pt x="384735" y="462272"/>
                </a:moveTo>
                <a:cubicBezTo>
                  <a:pt x="384735" y="490734"/>
                  <a:pt x="384735" y="516253"/>
                  <a:pt x="384735" y="540790"/>
                </a:cubicBezTo>
                <a:cubicBezTo>
                  <a:pt x="409272" y="540790"/>
                  <a:pt x="430864" y="540790"/>
                  <a:pt x="451475" y="540790"/>
                </a:cubicBezTo>
                <a:cubicBezTo>
                  <a:pt x="451475" y="512327"/>
                  <a:pt x="451475" y="487791"/>
                  <a:pt x="451475" y="462272"/>
                </a:cubicBezTo>
                <a:cubicBezTo>
                  <a:pt x="427920" y="462272"/>
                  <a:pt x="408291" y="462272"/>
                  <a:pt x="384735" y="462272"/>
                </a:cubicBezTo>
                <a:close/>
                <a:moveTo>
                  <a:pt x="52999" y="286589"/>
                </a:moveTo>
                <a:cubicBezTo>
                  <a:pt x="52999" y="316033"/>
                  <a:pt x="52999" y="340570"/>
                  <a:pt x="52999" y="364126"/>
                </a:cubicBezTo>
                <a:cubicBezTo>
                  <a:pt x="101091" y="364126"/>
                  <a:pt x="146238" y="364126"/>
                  <a:pt x="192368" y="364126"/>
                </a:cubicBezTo>
                <a:cubicBezTo>
                  <a:pt x="192368" y="337625"/>
                  <a:pt x="192368" y="314070"/>
                  <a:pt x="192368" y="286589"/>
                </a:cubicBezTo>
                <a:cubicBezTo>
                  <a:pt x="142313" y="286589"/>
                  <a:pt x="97165" y="286589"/>
                  <a:pt x="52999" y="286589"/>
                </a:cubicBezTo>
                <a:close/>
                <a:moveTo>
                  <a:pt x="295422" y="285608"/>
                </a:moveTo>
                <a:cubicBezTo>
                  <a:pt x="295422" y="314070"/>
                  <a:pt x="295422" y="339588"/>
                  <a:pt x="295422" y="364126"/>
                </a:cubicBezTo>
                <a:cubicBezTo>
                  <a:pt x="343514" y="364126"/>
                  <a:pt x="388661" y="364126"/>
                  <a:pt x="434790" y="364126"/>
                </a:cubicBezTo>
                <a:cubicBezTo>
                  <a:pt x="434790" y="337625"/>
                  <a:pt x="434790" y="313089"/>
                  <a:pt x="434790" y="285608"/>
                </a:cubicBezTo>
                <a:cubicBezTo>
                  <a:pt x="384735" y="285608"/>
                  <a:pt x="340569" y="285608"/>
                  <a:pt x="295422" y="285608"/>
                </a:cubicBezTo>
                <a:close/>
                <a:moveTo>
                  <a:pt x="51036" y="186479"/>
                </a:moveTo>
                <a:cubicBezTo>
                  <a:pt x="51036" y="211997"/>
                  <a:pt x="51036" y="232609"/>
                  <a:pt x="51036" y="259108"/>
                </a:cubicBezTo>
                <a:cubicBezTo>
                  <a:pt x="100110" y="259108"/>
                  <a:pt x="144275" y="259108"/>
                  <a:pt x="190405" y="259108"/>
                </a:cubicBezTo>
                <a:cubicBezTo>
                  <a:pt x="190405" y="232609"/>
                  <a:pt x="190405" y="209053"/>
                  <a:pt x="190405" y="186479"/>
                </a:cubicBezTo>
                <a:cubicBezTo>
                  <a:pt x="142313" y="186479"/>
                  <a:pt x="97165" y="186479"/>
                  <a:pt x="51036" y="186479"/>
                </a:cubicBezTo>
                <a:close/>
                <a:moveTo>
                  <a:pt x="294440" y="185498"/>
                </a:moveTo>
                <a:cubicBezTo>
                  <a:pt x="294440" y="211016"/>
                  <a:pt x="294440" y="232609"/>
                  <a:pt x="294440" y="260090"/>
                </a:cubicBezTo>
                <a:cubicBezTo>
                  <a:pt x="343514" y="260090"/>
                  <a:pt x="387680" y="260090"/>
                  <a:pt x="432828" y="260090"/>
                </a:cubicBezTo>
                <a:cubicBezTo>
                  <a:pt x="432828" y="233590"/>
                  <a:pt x="432828" y="210034"/>
                  <a:pt x="432828" y="185498"/>
                </a:cubicBezTo>
                <a:cubicBezTo>
                  <a:pt x="385716" y="185498"/>
                  <a:pt x="340569" y="185498"/>
                  <a:pt x="294440" y="185498"/>
                </a:cubicBezTo>
                <a:close/>
                <a:moveTo>
                  <a:pt x="52999" y="89314"/>
                </a:moveTo>
                <a:cubicBezTo>
                  <a:pt x="52999" y="114832"/>
                  <a:pt x="52999" y="136425"/>
                  <a:pt x="52999" y="158017"/>
                </a:cubicBezTo>
                <a:cubicBezTo>
                  <a:pt x="101091" y="158017"/>
                  <a:pt x="145257" y="158017"/>
                  <a:pt x="191387" y="158017"/>
                </a:cubicBezTo>
                <a:cubicBezTo>
                  <a:pt x="191387" y="134462"/>
                  <a:pt x="191387" y="113850"/>
                  <a:pt x="191387" y="89314"/>
                </a:cubicBezTo>
                <a:cubicBezTo>
                  <a:pt x="142313" y="89314"/>
                  <a:pt x="97165" y="89314"/>
                  <a:pt x="52999" y="89314"/>
                </a:cubicBezTo>
                <a:close/>
                <a:moveTo>
                  <a:pt x="296403" y="87351"/>
                </a:moveTo>
                <a:cubicBezTo>
                  <a:pt x="296403" y="114832"/>
                  <a:pt x="296403" y="137406"/>
                  <a:pt x="296403" y="158998"/>
                </a:cubicBezTo>
                <a:cubicBezTo>
                  <a:pt x="344496" y="158998"/>
                  <a:pt x="388661" y="158998"/>
                  <a:pt x="432828" y="158998"/>
                </a:cubicBezTo>
                <a:cubicBezTo>
                  <a:pt x="432828" y="133480"/>
                  <a:pt x="432828" y="110907"/>
                  <a:pt x="432828" y="87351"/>
                </a:cubicBezTo>
                <a:cubicBezTo>
                  <a:pt x="386698" y="87351"/>
                  <a:pt x="342532" y="87351"/>
                  <a:pt x="296403" y="87351"/>
                </a:cubicBezTo>
                <a:close/>
                <a:moveTo>
                  <a:pt x="26499" y="0"/>
                </a:moveTo>
                <a:cubicBezTo>
                  <a:pt x="91276" y="0"/>
                  <a:pt x="151146" y="0"/>
                  <a:pt x="219849" y="0"/>
                </a:cubicBezTo>
                <a:cubicBezTo>
                  <a:pt x="219849" y="38278"/>
                  <a:pt x="219849" y="74592"/>
                  <a:pt x="219849" y="111888"/>
                </a:cubicBezTo>
                <a:cubicBezTo>
                  <a:pt x="219849" y="187461"/>
                  <a:pt x="220831" y="262053"/>
                  <a:pt x="219849" y="337625"/>
                </a:cubicBezTo>
                <a:cubicBezTo>
                  <a:pt x="218867" y="368051"/>
                  <a:pt x="231626" y="375903"/>
                  <a:pt x="263033" y="366088"/>
                </a:cubicBezTo>
                <a:cubicBezTo>
                  <a:pt x="263033" y="247330"/>
                  <a:pt x="263033" y="126610"/>
                  <a:pt x="263033" y="2945"/>
                </a:cubicBezTo>
                <a:cubicBezTo>
                  <a:pt x="329773" y="2945"/>
                  <a:pt x="392587" y="2945"/>
                  <a:pt x="461290" y="2945"/>
                </a:cubicBezTo>
                <a:cubicBezTo>
                  <a:pt x="461290" y="112869"/>
                  <a:pt x="448530" y="223775"/>
                  <a:pt x="463253" y="330756"/>
                </a:cubicBezTo>
                <a:cubicBezTo>
                  <a:pt x="508400" y="652677"/>
                  <a:pt x="475030" y="975580"/>
                  <a:pt x="481901" y="1297502"/>
                </a:cubicBezTo>
                <a:cubicBezTo>
                  <a:pt x="488771" y="1621387"/>
                  <a:pt x="483863" y="1945271"/>
                  <a:pt x="483863" y="2269156"/>
                </a:cubicBezTo>
                <a:cubicBezTo>
                  <a:pt x="483863" y="2288785"/>
                  <a:pt x="483863" y="2308415"/>
                  <a:pt x="483863" y="2330989"/>
                </a:cubicBezTo>
                <a:cubicBezTo>
                  <a:pt x="322902" y="2330989"/>
                  <a:pt x="164887" y="2330989"/>
                  <a:pt x="0" y="2330989"/>
                </a:cubicBezTo>
                <a:cubicBezTo>
                  <a:pt x="0" y="2315285"/>
                  <a:pt x="0" y="2299582"/>
                  <a:pt x="0" y="2284859"/>
                </a:cubicBezTo>
                <a:cubicBezTo>
                  <a:pt x="0" y="1663590"/>
                  <a:pt x="0" y="1042320"/>
                  <a:pt x="0" y="421051"/>
                </a:cubicBezTo>
                <a:cubicBezTo>
                  <a:pt x="45148" y="282663"/>
                  <a:pt x="12759" y="142314"/>
                  <a:pt x="26499" y="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89" name="CustomShape 5"/>
          <p:cNvSpPr/>
          <p:nvPr/>
        </p:nvSpPr>
        <p:spPr>
          <a:xfrm>
            <a:off x="7104600" y="1747800"/>
            <a:ext cx="252360" cy="1596960"/>
          </a:xfrm>
          <a:custGeom>
            <a:avLst/>
            <a:gdLst/>
            <a:ahLst/>
            <a:cxnLst/>
            <a:rect l="l" t="t" r="r" b="b"/>
            <a:pathLst>
              <a:path w="252773" h="1597499">
                <a:moveTo>
                  <a:pt x="94664" y="1169580"/>
                </a:moveTo>
                <a:cubicBezTo>
                  <a:pt x="94664" y="1191696"/>
                  <a:pt x="94664" y="1211754"/>
                  <a:pt x="94664" y="1232327"/>
                </a:cubicBezTo>
                <a:cubicBezTo>
                  <a:pt x="115813" y="1232327"/>
                  <a:pt x="135450" y="1232327"/>
                  <a:pt x="158109" y="1232327"/>
                </a:cubicBezTo>
                <a:cubicBezTo>
                  <a:pt x="158109" y="1209697"/>
                  <a:pt x="158109" y="1189639"/>
                  <a:pt x="158109" y="1169580"/>
                </a:cubicBezTo>
                <a:cubicBezTo>
                  <a:pt x="136457" y="1169580"/>
                  <a:pt x="115813" y="1169580"/>
                  <a:pt x="94664" y="1169580"/>
                </a:cubicBezTo>
                <a:close/>
                <a:moveTo>
                  <a:pt x="175733" y="1168551"/>
                </a:moveTo>
                <a:cubicBezTo>
                  <a:pt x="175733" y="1190153"/>
                  <a:pt x="175733" y="1210726"/>
                  <a:pt x="175733" y="1231813"/>
                </a:cubicBezTo>
                <a:cubicBezTo>
                  <a:pt x="197385" y="1231813"/>
                  <a:pt x="217022" y="1231813"/>
                  <a:pt x="237667" y="1231813"/>
                </a:cubicBezTo>
                <a:cubicBezTo>
                  <a:pt x="237667" y="1210212"/>
                  <a:pt x="237667" y="1189639"/>
                  <a:pt x="237667" y="1168551"/>
                </a:cubicBezTo>
                <a:cubicBezTo>
                  <a:pt x="216519" y="1168551"/>
                  <a:pt x="196881" y="1168551"/>
                  <a:pt x="175733" y="1168551"/>
                </a:cubicBezTo>
                <a:close/>
                <a:moveTo>
                  <a:pt x="95168" y="1090888"/>
                </a:moveTo>
                <a:cubicBezTo>
                  <a:pt x="95168" y="1112490"/>
                  <a:pt x="95168" y="1132548"/>
                  <a:pt x="95168" y="1153636"/>
                </a:cubicBezTo>
                <a:cubicBezTo>
                  <a:pt x="116820" y="1153636"/>
                  <a:pt x="135954" y="1153636"/>
                  <a:pt x="157605" y="1153636"/>
                </a:cubicBezTo>
                <a:cubicBezTo>
                  <a:pt x="157605" y="1132548"/>
                  <a:pt x="157605" y="1113004"/>
                  <a:pt x="157605" y="1090888"/>
                </a:cubicBezTo>
                <a:cubicBezTo>
                  <a:pt x="135954" y="1090888"/>
                  <a:pt x="115309" y="1090888"/>
                  <a:pt x="95168" y="1090888"/>
                </a:cubicBezTo>
                <a:close/>
                <a:moveTo>
                  <a:pt x="15106" y="1090888"/>
                </a:moveTo>
                <a:cubicBezTo>
                  <a:pt x="15106" y="1112490"/>
                  <a:pt x="15106" y="1132548"/>
                  <a:pt x="15106" y="1153636"/>
                </a:cubicBezTo>
                <a:cubicBezTo>
                  <a:pt x="36758" y="1153636"/>
                  <a:pt x="56396" y="1153636"/>
                  <a:pt x="77544" y="1153636"/>
                </a:cubicBezTo>
                <a:cubicBezTo>
                  <a:pt x="77544" y="1132548"/>
                  <a:pt x="77544" y="1112490"/>
                  <a:pt x="77544" y="1090888"/>
                </a:cubicBezTo>
                <a:cubicBezTo>
                  <a:pt x="55389" y="1090888"/>
                  <a:pt x="34744" y="1090888"/>
                  <a:pt x="15106" y="1090888"/>
                </a:cubicBezTo>
                <a:close/>
                <a:moveTo>
                  <a:pt x="95671" y="1009110"/>
                </a:moveTo>
                <a:cubicBezTo>
                  <a:pt x="95671" y="1031225"/>
                  <a:pt x="95671" y="1051798"/>
                  <a:pt x="95671" y="1072886"/>
                </a:cubicBezTo>
                <a:cubicBezTo>
                  <a:pt x="116820" y="1072886"/>
                  <a:pt x="135954" y="1072886"/>
                  <a:pt x="157605" y="1072886"/>
                </a:cubicBezTo>
                <a:cubicBezTo>
                  <a:pt x="157605" y="1050256"/>
                  <a:pt x="157605" y="1029683"/>
                  <a:pt x="157605" y="1009110"/>
                </a:cubicBezTo>
                <a:cubicBezTo>
                  <a:pt x="135450" y="1009110"/>
                  <a:pt x="115813" y="1009110"/>
                  <a:pt x="95671" y="1009110"/>
                </a:cubicBezTo>
                <a:close/>
                <a:moveTo>
                  <a:pt x="175733" y="1008595"/>
                </a:moveTo>
                <a:cubicBezTo>
                  <a:pt x="175733" y="1030197"/>
                  <a:pt x="175733" y="1050770"/>
                  <a:pt x="175733" y="1072371"/>
                </a:cubicBezTo>
                <a:cubicBezTo>
                  <a:pt x="197385" y="1072371"/>
                  <a:pt x="217022" y="1072371"/>
                  <a:pt x="238674" y="1072371"/>
                </a:cubicBezTo>
                <a:cubicBezTo>
                  <a:pt x="238674" y="1050770"/>
                  <a:pt x="238674" y="1029683"/>
                  <a:pt x="238674" y="1008595"/>
                </a:cubicBezTo>
                <a:cubicBezTo>
                  <a:pt x="216519" y="1008595"/>
                  <a:pt x="196881" y="1008595"/>
                  <a:pt x="175733" y="1008595"/>
                </a:cubicBezTo>
                <a:close/>
                <a:moveTo>
                  <a:pt x="175733" y="929389"/>
                </a:moveTo>
                <a:cubicBezTo>
                  <a:pt x="175733" y="951505"/>
                  <a:pt x="175733" y="972078"/>
                  <a:pt x="175733" y="992651"/>
                </a:cubicBezTo>
                <a:cubicBezTo>
                  <a:pt x="197888" y="992651"/>
                  <a:pt x="218029" y="992651"/>
                  <a:pt x="239178" y="992651"/>
                </a:cubicBezTo>
                <a:cubicBezTo>
                  <a:pt x="239178" y="970535"/>
                  <a:pt x="239178" y="950990"/>
                  <a:pt x="239178" y="929389"/>
                </a:cubicBezTo>
                <a:cubicBezTo>
                  <a:pt x="218029" y="929389"/>
                  <a:pt x="196881" y="929389"/>
                  <a:pt x="175733" y="929389"/>
                </a:cubicBezTo>
                <a:close/>
                <a:moveTo>
                  <a:pt x="95671" y="928875"/>
                </a:moveTo>
                <a:cubicBezTo>
                  <a:pt x="95671" y="951505"/>
                  <a:pt x="95671" y="972593"/>
                  <a:pt x="95671" y="993680"/>
                </a:cubicBezTo>
                <a:cubicBezTo>
                  <a:pt x="116820" y="993680"/>
                  <a:pt x="135954" y="993680"/>
                  <a:pt x="157605" y="993680"/>
                </a:cubicBezTo>
                <a:cubicBezTo>
                  <a:pt x="157605" y="970535"/>
                  <a:pt x="157605" y="949448"/>
                  <a:pt x="157605" y="928875"/>
                </a:cubicBezTo>
                <a:cubicBezTo>
                  <a:pt x="135450" y="928875"/>
                  <a:pt x="115309" y="928875"/>
                  <a:pt x="95671" y="928875"/>
                </a:cubicBezTo>
                <a:close/>
                <a:moveTo>
                  <a:pt x="14602" y="928875"/>
                </a:moveTo>
                <a:cubicBezTo>
                  <a:pt x="14602" y="951505"/>
                  <a:pt x="14602" y="971563"/>
                  <a:pt x="14602" y="992651"/>
                </a:cubicBezTo>
                <a:cubicBezTo>
                  <a:pt x="36255" y="992651"/>
                  <a:pt x="56396" y="992651"/>
                  <a:pt x="77544" y="992651"/>
                </a:cubicBezTo>
                <a:cubicBezTo>
                  <a:pt x="77544" y="970021"/>
                  <a:pt x="77544" y="949448"/>
                  <a:pt x="77544" y="928875"/>
                </a:cubicBezTo>
                <a:cubicBezTo>
                  <a:pt x="55389" y="928875"/>
                  <a:pt x="35247" y="928875"/>
                  <a:pt x="14602" y="928875"/>
                </a:cubicBezTo>
                <a:close/>
                <a:moveTo>
                  <a:pt x="175229" y="849668"/>
                </a:moveTo>
                <a:cubicBezTo>
                  <a:pt x="175229" y="871784"/>
                  <a:pt x="175229" y="891843"/>
                  <a:pt x="175229" y="912930"/>
                </a:cubicBezTo>
                <a:cubicBezTo>
                  <a:pt x="196881" y="912930"/>
                  <a:pt x="217022" y="912930"/>
                  <a:pt x="238171" y="912930"/>
                </a:cubicBezTo>
                <a:cubicBezTo>
                  <a:pt x="238171" y="891328"/>
                  <a:pt x="238171" y="870241"/>
                  <a:pt x="238171" y="849668"/>
                </a:cubicBezTo>
                <a:cubicBezTo>
                  <a:pt x="216015" y="849668"/>
                  <a:pt x="195874" y="849668"/>
                  <a:pt x="175229" y="849668"/>
                </a:cubicBezTo>
                <a:close/>
                <a:moveTo>
                  <a:pt x="94664" y="767890"/>
                </a:moveTo>
                <a:cubicBezTo>
                  <a:pt x="94664" y="789492"/>
                  <a:pt x="94664" y="809551"/>
                  <a:pt x="94664" y="831152"/>
                </a:cubicBezTo>
                <a:cubicBezTo>
                  <a:pt x="116316" y="831152"/>
                  <a:pt x="136457" y="831152"/>
                  <a:pt x="157605" y="831152"/>
                </a:cubicBezTo>
                <a:cubicBezTo>
                  <a:pt x="157605" y="809036"/>
                  <a:pt x="157605" y="788463"/>
                  <a:pt x="157605" y="767890"/>
                </a:cubicBezTo>
                <a:cubicBezTo>
                  <a:pt x="135450" y="767890"/>
                  <a:pt x="115813" y="767890"/>
                  <a:pt x="94664" y="767890"/>
                </a:cubicBezTo>
                <a:close/>
                <a:moveTo>
                  <a:pt x="15106" y="767890"/>
                </a:moveTo>
                <a:cubicBezTo>
                  <a:pt x="15106" y="790006"/>
                  <a:pt x="15106" y="810579"/>
                  <a:pt x="15106" y="831152"/>
                </a:cubicBezTo>
                <a:cubicBezTo>
                  <a:pt x="37262" y="831152"/>
                  <a:pt x="56899" y="831152"/>
                  <a:pt x="77040" y="831152"/>
                </a:cubicBezTo>
                <a:cubicBezTo>
                  <a:pt x="77040" y="809036"/>
                  <a:pt x="77040" y="788463"/>
                  <a:pt x="77040" y="767890"/>
                </a:cubicBezTo>
                <a:cubicBezTo>
                  <a:pt x="54885" y="767890"/>
                  <a:pt x="35247" y="767890"/>
                  <a:pt x="15106" y="767890"/>
                </a:cubicBezTo>
                <a:close/>
                <a:moveTo>
                  <a:pt x="175229" y="767376"/>
                </a:moveTo>
                <a:cubicBezTo>
                  <a:pt x="175229" y="788978"/>
                  <a:pt x="175229" y="810065"/>
                  <a:pt x="175229" y="831667"/>
                </a:cubicBezTo>
                <a:cubicBezTo>
                  <a:pt x="196881" y="831667"/>
                  <a:pt x="217022" y="831667"/>
                  <a:pt x="238171" y="831667"/>
                </a:cubicBezTo>
                <a:cubicBezTo>
                  <a:pt x="238171" y="809551"/>
                  <a:pt x="238171" y="788978"/>
                  <a:pt x="238171" y="767376"/>
                </a:cubicBezTo>
                <a:cubicBezTo>
                  <a:pt x="216519" y="767376"/>
                  <a:pt x="196881" y="767376"/>
                  <a:pt x="175229" y="767376"/>
                </a:cubicBezTo>
                <a:close/>
                <a:moveTo>
                  <a:pt x="175229" y="689712"/>
                </a:moveTo>
                <a:cubicBezTo>
                  <a:pt x="175229" y="711829"/>
                  <a:pt x="175229" y="731887"/>
                  <a:pt x="175229" y="752975"/>
                </a:cubicBezTo>
                <a:cubicBezTo>
                  <a:pt x="196378" y="752975"/>
                  <a:pt x="216519" y="752975"/>
                  <a:pt x="238171" y="752975"/>
                </a:cubicBezTo>
                <a:cubicBezTo>
                  <a:pt x="238171" y="730344"/>
                  <a:pt x="238171" y="709771"/>
                  <a:pt x="238171" y="689712"/>
                </a:cubicBezTo>
                <a:cubicBezTo>
                  <a:pt x="216015" y="689712"/>
                  <a:pt x="195371" y="689712"/>
                  <a:pt x="175229" y="689712"/>
                </a:cubicBezTo>
                <a:close/>
                <a:moveTo>
                  <a:pt x="14602" y="689198"/>
                </a:moveTo>
                <a:cubicBezTo>
                  <a:pt x="14602" y="711314"/>
                  <a:pt x="14602" y="732402"/>
                  <a:pt x="14602" y="752460"/>
                </a:cubicBezTo>
                <a:cubicBezTo>
                  <a:pt x="36758" y="752460"/>
                  <a:pt x="56899" y="752460"/>
                  <a:pt x="78048" y="752460"/>
                </a:cubicBezTo>
                <a:cubicBezTo>
                  <a:pt x="78048" y="730344"/>
                  <a:pt x="78048" y="710285"/>
                  <a:pt x="78048" y="689198"/>
                </a:cubicBezTo>
                <a:cubicBezTo>
                  <a:pt x="56396" y="689198"/>
                  <a:pt x="35751" y="689198"/>
                  <a:pt x="14602" y="689198"/>
                </a:cubicBezTo>
                <a:close/>
                <a:moveTo>
                  <a:pt x="14099" y="608449"/>
                </a:moveTo>
                <a:cubicBezTo>
                  <a:pt x="14099" y="630050"/>
                  <a:pt x="14099" y="650109"/>
                  <a:pt x="14099" y="671711"/>
                </a:cubicBezTo>
                <a:cubicBezTo>
                  <a:pt x="35751" y="671711"/>
                  <a:pt x="56396" y="671711"/>
                  <a:pt x="78048" y="671711"/>
                </a:cubicBezTo>
                <a:cubicBezTo>
                  <a:pt x="78048" y="650109"/>
                  <a:pt x="78048" y="630050"/>
                  <a:pt x="78048" y="608449"/>
                </a:cubicBezTo>
                <a:cubicBezTo>
                  <a:pt x="55389" y="608449"/>
                  <a:pt x="35247" y="608449"/>
                  <a:pt x="14099" y="608449"/>
                </a:cubicBezTo>
                <a:close/>
                <a:moveTo>
                  <a:pt x="95168" y="607935"/>
                </a:moveTo>
                <a:cubicBezTo>
                  <a:pt x="95168" y="630565"/>
                  <a:pt x="95168" y="651138"/>
                  <a:pt x="95168" y="672226"/>
                </a:cubicBezTo>
                <a:cubicBezTo>
                  <a:pt x="116820" y="672226"/>
                  <a:pt x="136961" y="672226"/>
                  <a:pt x="158109" y="672226"/>
                </a:cubicBezTo>
                <a:cubicBezTo>
                  <a:pt x="158109" y="650109"/>
                  <a:pt x="158109" y="629536"/>
                  <a:pt x="158109" y="607935"/>
                </a:cubicBezTo>
                <a:cubicBezTo>
                  <a:pt x="136961" y="607935"/>
                  <a:pt x="116820" y="607935"/>
                  <a:pt x="95168" y="607935"/>
                </a:cubicBezTo>
                <a:close/>
                <a:moveTo>
                  <a:pt x="175229" y="528728"/>
                </a:moveTo>
                <a:cubicBezTo>
                  <a:pt x="175229" y="550844"/>
                  <a:pt x="175229" y="571417"/>
                  <a:pt x="175229" y="592505"/>
                </a:cubicBezTo>
                <a:cubicBezTo>
                  <a:pt x="196378" y="592505"/>
                  <a:pt x="216519" y="592505"/>
                  <a:pt x="239178" y="592505"/>
                </a:cubicBezTo>
                <a:cubicBezTo>
                  <a:pt x="239178" y="570388"/>
                  <a:pt x="239178" y="550330"/>
                  <a:pt x="239178" y="528728"/>
                </a:cubicBezTo>
                <a:cubicBezTo>
                  <a:pt x="217526" y="528728"/>
                  <a:pt x="196378" y="528728"/>
                  <a:pt x="175229" y="528728"/>
                </a:cubicBezTo>
                <a:close/>
                <a:moveTo>
                  <a:pt x="95168" y="528214"/>
                </a:moveTo>
                <a:cubicBezTo>
                  <a:pt x="95168" y="550844"/>
                  <a:pt x="95168" y="571417"/>
                  <a:pt x="95168" y="593019"/>
                </a:cubicBezTo>
                <a:cubicBezTo>
                  <a:pt x="116820" y="593019"/>
                  <a:pt x="136457" y="593019"/>
                  <a:pt x="158613" y="593019"/>
                </a:cubicBezTo>
                <a:cubicBezTo>
                  <a:pt x="158613" y="569874"/>
                  <a:pt x="158613" y="549815"/>
                  <a:pt x="158613" y="528214"/>
                </a:cubicBezTo>
                <a:cubicBezTo>
                  <a:pt x="136457" y="528214"/>
                  <a:pt x="115813" y="528214"/>
                  <a:pt x="95168" y="528214"/>
                </a:cubicBezTo>
                <a:close/>
                <a:moveTo>
                  <a:pt x="15106" y="528214"/>
                </a:moveTo>
                <a:cubicBezTo>
                  <a:pt x="15106" y="551873"/>
                  <a:pt x="15106" y="572446"/>
                  <a:pt x="15106" y="593019"/>
                </a:cubicBezTo>
                <a:cubicBezTo>
                  <a:pt x="37262" y="593019"/>
                  <a:pt x="56899" y="593019"/>
                  <a:pt x="78048" y="593019"/>
                </a:cubicBezTo>
                <a:cubicBezTo>
                  <a:pt x="78048" y="570903"/>
                  <a:pt x="78048" y="550330"/>
                  <a:pt x="78048" y="528214"/>
                </a:cubicBezTo>
                <a:cubicBezTo>
                  <a:pt x="56396" y="528214"/>
                  <a:pt x="36255" y="528214"/>
                  <a:pt x="15106" y="528214"/>
                </a:cubicBezTo>
                <a:close/>
                <a:moveTo>
                  <a:pt x="14602" y="449007"/>
                </a:moveTo>
                <a:cubicBezTo>
                  <a:pt x="14602" y="471124"/>
                  <a:pt x="14602" y="491182"/>
                  <a:pt x="14602" y="512270"/>
                </a:cubicBezTo>
                <a:cubicBezTo>
                  <a:pt x="35751" y="512270"/>
                  <a:pt x="55389" y="512270"/>
                  <a:pt x="77544" y="512270"/>
                </a:cubicBezTo>
                <a:cubicBezTo>
                  <a:pt x="77544" y="489125"/>
                  <a:pt x="77544" y="468552"/>
                  <a:pt x="77544" y="449007"/>
                </a:cubicBezTo>
                <a:cubicBezTo>
                  <a:pt x="54885" y="449007"/>
                  <a:pt x="34744" y="449007"/>
                  <a:pt x="14602" y="449007"/>
                </a:cubicBezTo>
                <a:close/>
                <a:moveTo>
                  <a:pt x="94664" y="447979"/>
                </a:moveTo>
                <a:cubicBezTo>
                  <a:pt x="94664" y="469580"/>
                  <a:pt x="94664" y="490153"/>
                  <a:pt x="94664" y="512270"/>
                </a:cubicBezTo>
                <a:cubicBezTo>
                  <a:pt x="116316" y="512270"/>
                  <a:pt x="136457" y="512270"/>
                  <a:pt x="158613" y="512270"/>
                </a:cubicBezTo>
                <a:cubicBezTo>
                  <a:pt x="158613" y="489639"/>
                  <a:pt x="158613" y="469580"/>
                  <a:pt x="158613" y="447979"/>
                </a:cubicBezTo>
                <a:cubicBezTo>
                  <a:pt x="136961" y="447979"/>
                  <a:pt x="116316" y="447979"/>
                  <a:pt x="94664" y="447979"/>
                </a:cubicBezTo>
                <a:close/>
                <a:moveTo>
                  <a:pt x="174726" y="368258"/>
                </a:moveTo>
                <a:cubicBezTo>
                  <a:pt x="174726" y="389346"/>
                  <a:pt x="174726" y="409404"/>
                  <a:pt x="174726" y="431006"/>
                </a:cubicBezTo>
                <a:cubicBezTo>
                  <a:pt x="196378" y="431006"/>
                  <a:pt x="217526" y="431006"/>
                  <a:pt x="239178" y="431006"/>
                </a:cubicBezTo>
                <a:cubicBezTo>
                  <a:pt x="239178" y="409919"/>
                  <a:pt x="239178" y="390374"/>
                  <a:pt x="239178" y="368258"/>
                </a:cubicBezTo>
                <a:cubicBezTo>
                  <a:pt x="217526" y="368258"/>
                  <a:pt x="196881" y="368258"/>
                  <a:pt x="174726" y="368258"/>
                </a:cubicBezTo>
                <a:close/>
                <a:moveTo>
                  <a:pt x="95168" y="367744"/>
                </a:moveTo>
                <a:cubicBezTo>
                  <a:pt x="95168" y="389860"/>
                  <a:pt x="95168" y="410947"/>
                  <a:pt x="95168" y="431520"/>
                </a:cubicBezTo>
                <a:cubicBezTo>
                  <a:pt x="117323" y="431520"/>
                  <a:pt x="137968" y="431520"/>
                  <a:pt x="158613" y="431520"/>
                </a:cubicBezTo>
                <a:cubicBezTo>
                  <a:pt x="158613" y="409404"/>
                  <a:pt x="158613" y="389346"/>
                  <a:pt x="158613" y="367744"/>
                </a:cubicBezTo>
                <a:cubicBezTo>
                  <a:pt x="135954" y="367744"/>
                  <a:pt x="115813" y="367744"/>
                  <a:pt x="95168" y="367744"/>
                </a:cubicBezTo>
                <a:close/>
                <a:moveTo>
                  <a:pt x="0" y="350771"/>
                </a:moveTo>
                <a:cubicBezTo>
                  <a:pt x="83083" y="350771"/>
                  <a:pt x="166669" y="350771"/>
                  <a:pt x="252270" y="350771"/>
                </a:cubicBezTo>
                <a:cubicBezTo>
                  <a:pt x="252270" y="765319"/>
                  <a:pt x="252270" y="1180380"/>
                  <a:pt x="252270" y="1597499"/>
                </a:cubicBezTo>
                <a:cubicBezTo>
                  <a:pt x="167173" y="1597499"/>
                  <a:pt x="84594" y="1597499"/>
                  <a:pt x="0" y="1597499"/>
                </a:cubicBezTo>
                <a:cubicBezTo>
                  <a:pt x="0" y="1181923"/>
                  <a:pt x="0" y="767376"/>
                  <a:pt x="0" y="350771"/>
                </a:cubicBezTo>
                <a:close/>
                <a:moveTo>
                  <a:pt x="134947" y="273107"/>
                </a:moveTo>
                <a:cubicBezTo>
                  <a:pt x="134947" y="290080"/>
                  <a:pt x="134947" y="306024"/>
                  <a:pt x="134947" y="321969"/>
                </a:cubicBezTo>
                <a:cubicBezTo>
                  <a:pt x="170194" y="321969"/>
                  <a:pt x="203931" y="321969"/>
                  <a:pt x="238674" y="321969"/>
                </a:cubicBezTo>
                <a:cubicBezTo>
                  <a:pt x="238674" y="304482"/>
                  <a:pt x="238674" y="289566"/>
                  <a:pt x="238674" y="273107"/>
                </a:cubicBezTo>
                <a:cubicBezTo>
                  <a:pt x="202420" y="273107"/>
                  <a:pt x="169691" y="273107"/>
                  <a:pt x="134947" y="273107"/>
                </a:cubicBezTo>
                <a:close/>
                <a:moveTo>
                  <a:pt x="14099" y="271564"/>
                </a:moveTo>
                <a:cubicBezTo>
                  <a:pt x="14099" y="290080"/>
                  <a:pt x="14099" y="304996"/>
                  <a:pt x="14099" y="321969"/>
                </a:cubicBezTo>
                <a:cubicBezTo>
                  <a:pt x="50353" y="321969"/>
                  <a:pt x="83587" y="321969"/>
                  <a:pt x="117827" y="321969"/>
                </a:cubicBezTo>
                <a:cubicBezTo>
                  <a:pt x="117827" y="304996"/>
                  <a:pt x="117827" y="289052"/>
                  <a:pt x="117827" y="271564"/>
                </a:cubicBezTo>
                <a:cubicBezTo>
                  <a:pt x="99700" y="271564"/>
                  <a:pt x="83083" y="271564"/>
                  <a:pt x="66466" y="271564"/>
                </a:cubicBezTo>
                <a:cubicBezTo>
                  <a:pt x="49346" y="271564"/>
                  <a:pt x="32226" y="271564"/>
                  <a:pt x="14099" y="271564"/>
                </a:cubicBezTo>
                <a:close/>
                <a:moveTo>
                  <a:pt x="49346" y="209331"/>
                </a:moveTo>
                <a:cubicBezTo>
                  <a:pt x="11581" y="209331"/>
                  <a:pt x="6043" y="217045"/>
                  <a:pt x="17120" y="255106"/>
                </a:cubicBezTo>
                <a:cubicBezTo>
                  <a:pt x="90132" y="255106"/>
                  <a:pt x="163145" y="255106"/>
                  <a:pt x="237164" y="255106"/>
                </a:cubicBezTo>
                <a:cubicBezTo>
                  <a:pt x="243710" y="212417"/>
                  <a:pt x="241192" y="209331"/>
                  <a:pt x="202923" y="209331"/>
                </a:cubicBezTo>
                <a:cubicBezTo>
                  <a:pt x="151563" y="209331"/>
                  <a:pt x="100707" y="209331"/>
                  <a:pt x="49346" y="209331"/>
                </a:cubicBezTo>
                <a:close/>
                <a:moveTo>
                  <a:pt x="0" y="190815"/>
                </a:moveTo>
                <a:cubicBezTo>
                  <a:pt x="84594" y="190815"/>
                  <a:pt x="167676" y="190815"/>
                  <a:pt x="252773" y="190815"/>
                </a:cubicBezTo>
                <a:cubicBezTo>
                  <a:pt x="252773" y="240704"/>
                  <a:pt x="252773" y="290080"/>
                  <a:pt x="252773" y="340484"/>
                </a:cubicBezTo>
                <a:cubicBezTo>
                  <a:pt x="168180" y="340484"/>
                  <a:pt x="84594" y="340484"/>
                  <a:pt x="0" y="340484"/>
                </a:cubicBezTo>
                <a:cubicBezTo>
                  <a:pt x="0" y="290594"/>
                  <a:pt x="0" y="241219"/>
                  <a:pt x="0" y="190815"/>
                </a:cubicBezTo>
                <a:close/>
                <a:moveTo>
                  <a:pt x="31723" y="0"/>
                </a:moveTo>
                <a:cubicBezTo>
                  <a:pt x="31723" y="39603"/>
                  <a:pt x="31723" y="78691"/>
                  <a:pt x="31723" y="120867"/>
                </a:cubicBezTo>
                <a:cubicBezTo>
                  <a:pt x="55892" y="120867"/>
                  <a:pt x="74523" y="120867"/>
                  <a:pt x="95168" y="120867"/>
                </a:cubicBezTo>
                <a:cubicBezTo>
                  <a:pt x="95168" y="142468"/>
                  <a:pt x="95168" y="162013"/>
                  <a:pt x="95168" y="183100"/>
                </a:cubicBezTo>
                <a:cubicBezTo>
                  <a:pt x="66467" y="183100"/>
                  <a:pt x="40786" y="183100"/>
                  <a:pt x="11078" y="183100"/>
                </a:cubicBezTo>
                <a:cubicBezTo>
                  <a:pt x="15610" y="121381"/>
                  <a:pt x="20142" y="61205"/>
                  <a:pt x="24170" y="514"/>
                </a:cubicBezTo>
                <a:cubicBezTo>
                  <a:pt x="26688" y="514"/>
                  <a:pt x="29205" y="514"/>
                  <a:pt x="31723" y="0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90" name="CustomShape 6"/>
          <p:cNvSpPr/>
          <p:nvPr/>
        </p:nvSpPr>
        <p:spPr>
          <a:xfrm>
            <a:off x="7405920" y="1850400"/>
            <a:ext cx="426600" cy="1492560"/>
          </a:xfrm>
          <a:custGeom>
            <a:avLst/>
            <a:gdLst/>
            <a:ahLst/>
            <a:cxnLst/>
            <a:rect l="l" t="t" r="r" b="b"/>
            <a:pathLst>
              <a:path w="577665" h="1976576">
                <a:moveTo>
                  <a:pt x="342995" y="1531565"/>
                </a:moveTo>
                <a:lnTo>
                  <a:pt x="342995" y="1585857"/>
                </a:lnTo>
                <a:lnTo>
                  <a:pt x="451295" y="1585857"/>
                </a:lnTo>
                <a:lnTo>
                  <a:pt x="451295" y="1531565"/>
                </a:lnTo>
                <a:close/>
                <a:moveTo>
                  <a:pt x="126370" y="1526871"/>
                </a:moveTo>
                <a:lnTo>
                  <a:pt x="126370" y="1581163"/>
                </a:lnTo>
                <a:lnTo>
                  <a:pt x="234670" y="1581163"/>
                </a:lnTo>
                <a:lnTo>
                  <a:pt x="234670" y="1526871"/>
                </a:lnTo>
                <a:close/>
                <a:moveTo>
                  <a:pt x="342995" y="1409581"/>
                </a:moveTo>
                <a:lnTo>
                  <a:pt x="342995" y="1463873"/>
                </a:lnTo>
                <a:lnTo>
                  <a:pt x="451295" y="1463873"/>
                </a:lnTo>
                <a:lnTo>
                  <a:pt x="451295" y="1409581"/>
                </a:lnTo>
                <a:close/>
                <a:moveTo>
                  <a:pt x="126370" y="1404887"/>
                </a:moveTo>
                <a:lnTo>
                  <a:pt x="126370" y="1459180"/>
                </a:lnTo>
                <a:lnTo>
                  <a:pt x="234670" y="1459180"/>
                </a:lnTo>
                <a:lnTo>
                  <a:pt x="234670" y="1404887"/>
                </a:lnTo>
                <a:close/>
                <a:moveTo>
                  <a:pt x="342995" y="1287599"/>
                </a:moveTo>
                <a:lnTo>
                  <a:pt x="342995" y="1341892"/>
                </a:lnTo>
                <a:lnTo>
                  <a:pt x="451295" y="1341892"/>
                </a:lnTo>
                <a:lnTo>
                  <a:pt x="451295" y="1287599"/>
                </a:lnTo>
                <a:close/>
                <a:moveTo>
                  <a:pt x="126370" y="1282905"/>
                </a:moveTo>
                <a:lnTo>
                  <a:pt x="126370" y="1337198"/>
                </a:lnTo>
                <a:lnTo>
                  <a:pt x="234670" y="1337198"/>
                </a:lnTo>
                <a:lnTo>
                  <a:pt x="234670" y="1282905"/>
                </a:lnTo>
                <a:close/>
                <a:moveTo>
                  <a:pt x="342995" y="1165617"/>
                </a:moveTo>
                <a:lnTo>
                  <a:pt x="342995" y="1219910"/>
                </a:lnTo>
                <a:lnTo>
                  <a:pt x="451295" y="1219910"/>
                </a:lnTo>
                <a:lnTo>
                  <a:pt x="451295" y="1165617"/>
                </a:lnTo>
                <a:close/>
                <a:moveTo>
                  <a:pt x="126370" y="1160924"/>
                </a:moveTo>
                <a:lnTo>
                  <a:pt x="126370" y="1215216"/>
                </a:lnTo>
                <a:lnTo>
                  <a:pt x="234670" y="1215216"/>
                </a:lnTo>
                <a:lnTo>
                  <a:pt x="234670" y="1160924"/>
                </a:lnTo>
                <a:close/>
                <a:moveTo>
                  <a:pt x="342995" y="1043636"/>
                </a:moveTo>
                <a:lnTo>
                  <a:pt x="342995" y="1097928"/>
                </a:lnTo>
                <a:lnTo>
                  <a:pt x="451295" y="1097928"/>
                </a:lnTo>
                <a:lnTo>
                  <a:pt x="451295" y="1043636"/>
                </a:lnTo>
                <a:close/>
                <a:moveTo>
                  <a:pt x="126370" y="1038942"/>
                </a:moveTo>
                <a:lnTo>
                  <a:pt x="126370" y="1093234"/>
                </a:lnTo>
                <a:lnTo>
                  <a:pt x="234670" y="1093234"/>
                </a:lnTo>
                <a:lnTo>
                  <a:pt x="234670" y="1038942"/>
                </a:lnTo>
                <a:close/>
                <a:moveTo>
                  <a:pt x="342995" y="921654"/>
                </a:moveTo>
                <a:lnTo>
                  <a:pt x="342995" y="975946"/>
                </a:lnTo>
                <a:lnTo>
                  <a:pt x="451295" y="975946"/>
                </a:lnTo>
                <a:lnTo>
                  <a:pt x="451295" y="921654"/>
                </a:lnTo>
                <a:close/>
                <a:moveTo>
                  <a:pt x="126370" y="916960"/>
                </a:moveTo>
                <a:lnTo>
                  <a:pt x="126370" y="971252"/>
                </a:lnTo>
                <a:lnTo>
                  <a:pt x="234670" y="971252"/>
                </a:lnTo>
                <a:lnTo>
                  <a:pt x="234670" y="916960"/>
                </a:lnTo>
                <a:close/>
                <a:moveTo>
                  <a:pt x="342995" y="799672"/>
                </a:moveTo>
                <a:lnTo>
                  <a:pt x="342995" y="853964"/>
                </a:lnTo>
                <a:lnTo>
                  <a:pt x="451295" y="853964"/>
                </a:lnTo>
                <a:lnTo>
                  <a:pt x="451295" y="799672"/>
                </a:lnTo>
                <a:close/>
                <a:moveTo>
                  <a:pt x="126370" y="794978"/>
                </a:moveTo>
                <a:lnTo>
                  <a:pt x="126370" y="849270"/>
                </a:lnTo>
                <a:lnTo>
                  <a:pt x="234670" y="849270"/>
                </a:lnTo>
                <a:lnTo>
                  <a:pt x="234670" y="794978"/>
                </a:lnTo>
                <a:close/>
                <a:moveTo>
                  <a:pt x="342995" y="677690"/>
                </a:moveTo>
                <a:lnTo>
                  <a:pt x="342995" y="731982"/>
                </a:lnTo>
                <a:lnTo>
                  <a:pt x="451295" y="731982"/>
                </a:lnTo>
                <a:lnTo>
                  <a:pt x="451295" y="677690"/>
                </a:lnTo>
                <a:close/>
                <a:moveTo>
                  <a:pt x="126370" y="672996"/>
                </a:moveTo>
                <a:lnTo>
                  <a:pt x="126370" y="727289"/>
                </a:lnTo>
                <a:lnTo>
                  <a:pt x="234670" y="727289"/>
                </a:lnTo>
                <a:lnTo>
                  <a:pt x="234670" y="672996"/>
                </a:lnTo>
                <a:close/>
                <a:moveTo>
                  <a:pt x="342995" y="555708"/>
                </a:moveTo>
                <a:lnTo>
                  <a:pt x="342995" y="610000"/>
                </a:lnTo>
                <a:lnTo>
                  <a:pt x="451295" y="610000"/>
                </a:lnTo>
                <a:lnTo>
                  <a:pt x="451295" y="555708"/>
                </a:lnTo>
                <a:close/>
                <a:moveTo>
                  <a:pt x="126370" y="551014"/>
                </a:moveTo>
                <a:lnTo>
                  <a:pt x="126370" y="605307"/>
                </a:lnTo>
                <a:lnTo>
                  <a:pt x="234670" y="605307"/>
                </a:lnTo>
                <a:lnTo>
                  <a:pt x="234670" y="551014"/>
                </a:lnTo>
                <a:close/>
                <a:moveTo>
                  <a:pt x="342995" y="433726"/>
                </a:moveTo>
                <a:lnTo>
                  <a:pt x="342995" y="488019"/>
                </a:lnTo>
                <a:lnTo>
                  <a:pt x="451295" y="488019"/>
                </a:lnTo>
                <a:lnTo>
                  <a:pt x="451295" y="433726"/>
                </a:lnTo>
                <a:close/>
                <a:moveTo>
                  <a:pt x="126370" y="429032"/>
                </a:moveTo>
                <a:lnTo>
                  <a:pt x="126370" y="483325"/>
                </a:lnTo>
                <a:lnTo>
                  <a:pt x="234670" y="483325"/>
                </a:lnTo>
                <a:lnTo>
                  <a:pt x="234670" y="429032"/>
                </a:lnTo>
                <a:close/>
                <a:moveTo>
                  <a:pt x="249290" y="0"/>
                </a:moveTo>
                <a:lnTo>
                  <a:pt x="328376" y="0"/>
                </a:lnTo>
                <a:lnTo>
                  <a:pt x="328376" y="178763"/>
                </a:lnTo>
                <a:lnTo>
                  <a:pt x="397145" y="178763"/>
                </a:lnTo>
                <a:lnTo>
                  <a:pt x="397145" y="299617"/>
                </a:lnTo>
                <a:lnTo>
                  <a:pt x="577665" y="299617"/>
                </a:lnTo>
                <a:lnTo>
                  <a:pt x="577665" y="1976576"/>
                </a:lnTo>
                <a:lnTo>
                  <a:pt x="379083" y="1976576"/>
                </a:lnTo>
                <a:lnTo>
                  <a:pt x="379083" y="1654427"/>
                </a:lnTo>
                <a:lnTo>
                  <a:pt x="198582" y="1654427"/>
                </a:lnTo>
                <a:lnTo>
                  <a:pt x="198582" y="1976576"/>
                </a:lnTo>
                <a:lnTo>
                  <a:pt x="0" y="1976576"/>
                </a:lnTo>
                <a:lnTo>
                  <a:pt x="0" y="299617"/>
                </a:lnTo>
                <a:lnTo>
                  <a:pt x="180520" y="299617"/>
                </a:lnTo>
                <a:lnTo>
                  <a:pt x="180520" y="178763"/>
                </a:lnTo>
                <a:lnTo>
                  <a:pt x="249290" y="17876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7"/>
          <p:cNvSpPr/>
          <p:nvPr/>
        </p:nvSpPr>
        <p:spPr>
          <a:xfrm>
            <a:off x="7882920" y="2004120"/>
            <a:ext cx="623520" cy="1338840"/>
          </a:xfrm>
          <a:custGeom>
            <a:avLst/>
            <a:gdLst/>
            <a:ahLst/>
            <a:cxnLst/>
            <a:rect l="l" t="t" r="r" b="b"/>
            <a:pathLst>
              <a:path w="637355" h="1339211">
                <a:moveTo>
                  <a:pt x="220666" y="807253"/>
                </a:moveTo>
                <a:lnTo>
                  <a:pt x="220666" y="920972"/>
                </a:lnTo>
                <a:lnTo>
                  <a:pt x="334385" y="920972"/>
                </a:lnTo>
                <a:lnTo>
                  <a:pt x="334385" y="807253"/>
                </a:lnTo>
                <a:close/>
                <a:moveTo>
                  <a:pt x="79542" y="807253"/>
                </a:moveTo>
                <a:lnTo>
                  <a:pt x="79542" y="920972"/>
                </a:lnTo>
                <a:lnTo>
                  <a:pt x="193261" y="920972"/>
                </a:lnTo>
                <a:lnTo>
                  <a:pt x="193261" y="807253"/>
                </a:lnTo>
                <a:close/>
                <a:moveTo>
                  <a:pt x="220666" y="661702"/>
                </a:moveTo>
                <a:lnTo>
                  <a:pt x="220666" y="775421"/>
                </a:lnTo>
                <a:lnTo>
                  <a:pt x="334385" y="775421"/>
                </a:lnTo>
                <a:lnTo>
                  <a:pt x="334385" y="661702"/>
                </a:lnTo>
                <a:close/>
                <a:moveTo>
                  <a:pt x="79542" y="661702"/>
                </a:moveTo>
                <a:lnTo>
                  <a:pt x="79542" y="775421"/>
                </a:lnTo>
                <a:lnTo>
                  <a:pt x="193261" y="775421"/>
                </a:lnTo>
                <a:lnTo>
                  <a:pt x="193261" y="661702"/>
                </a:lnTo>
                <a:close/>
                <a:moveTo>
                  <a:pt x="220666" y="519029"/>
                </a:moveTo>
                <a:lnTo>
                  <a:pt x="220666" y="632748"/>
                </a:lnTo>
                <a:lnTo>
                  <a:pt x="334385" y="632748"/>
                </a:lnTo>
                <a:lnTo>
                  <a:pt x="334385" y="519029"/>
                </a:lnTo>
                <a:close/>
                <a:moveTo>
                  <a:pt x="79542" y="519029"/>
                </a:moveTo>
                <a:lnTo>
                  <a:pt x="79542" y="632748"/>
                </a:lnTo>
                <a:lnTo>
                  <a:pt x="193261" y="632748"/>
                </a:lnTo>
                <a:lnTo>
                  <a:pt x="193261" y="519029"/>
                </a:lnTo>
                <a:close/>
                <a:moveTo>
                  <a:pt x="220666" y="373478"/>
                </a:moveTo>
                <a:lnTo>
                  <a:pt x="220666" y="487197"/>
                </a:lnTo>
                <a:lnTo>
                  <a:pt x="334385" y="487197"/>
                </a:lnTo>
                <a:lnTo>
                  <a:pt x="334385" y="373478"/>
                </a:lnTo>
                <a:close/>
                <a:moveTo>
                  <a:pt x="79542" y="373478"/>
                </a:moveTo>
                <a:lnTo>
                  <a:pt x="79542" y="487197"/>
                </a:lnTo>
                <a:lnTo>
                  <a:pt x="193261" y="487197"/>
                </a:lnTo>
                <a:lnTo>
                  <a:pt x="193261" y="373478"/>
                </a:lnTo>
                <a:close/>
                <a:moveTo>
                  <a:pt x="220666" y="230805"/>
                </a:moveTo>
                <a:lnTo>
                  <a:pt x="220666" y="344524"/>
                </a:lnTo>
                <a:lnTo>
                  <a:pt x="334385" y="344524"/>
                </a:lnTo>
                <a:lnTo>
                  <a:pt x="334385" y="230805"/>
                </a:lnTo>
                <a:close/>
                <a:moveTo>
                  <a:pt x="79542" y="230805"/>
                </a:moveTo>
                <a:lnTo>
                  <a:pt x="79542" y="344524"/>
                </a:lnTo>
                <a:lnTo>
                  <a:pt x="193261" y="344524"/>
                </a:lnTo>
                <a:lnTo>
                  <a:pt x="193261" y="230805"/>
                </a:lnTo>
                <a:close/>
                <a:moveTo>
                  <a:pt x="220666" y="85254"/>
                </a:moveTo>
                <a:lnTo>
                  <a:pt x="220666" y="198973"/>
                </a:lnTo>
                <a:lnTo>
                  <a:pt x="334385" y="198973"/>
                </a:lnTo>
                <a:lnTo>
                  <a:pt x="334385" y="85254"/>
                </a:lnTo>
                <a:close/>
                <a:moveTo>
                  <a:pt x="79542" y="85254"/>
                </a:moveTo>
                <a:lnTo>
                  <a:pt x="79542" y="198973"/>
                </a:lnTo>
                <a:lnTo>
                  <a:pt x="193261" y="198973"/>
                </a:lnTo>
                <a:lnTo>
                  <a:pt x="193261" y="85254"/>
                </a:lnTo>
                <a:close/>
                <a:moveTo>
                  <a:pt x="0" y="0"/>
                </a:moveTo>
                <a:lnTo>
                  <a:pt x="637355" y="0"/>
                </a:lnTo>
                <a:lnTo>
                  <a:pt x="637355" y="1339211"/>
                </a:lnTo>
                <a:lnTo>
                  <a:pt x="0" y="13392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8"/>
          <p:cNvSpPr/>
          <p:nvPr/>
        </p:nvSpPr>
        <p:spPr>
          <a:xfrm>
            <a:off x="3858480" y="1866600"/>
            <a:ext cx="452520" cy="1476360"/>
          </a:xfrm>
          <a:custGeom>
            <a:avLst/>
            <a:gdLst/>
            <a:ahLst/>
            <a:cxnLst/>
            <a:rect l="l" t="t" r="r" b="b"/>
            <a:pathLst>
              <a:path w="462455" h="1476833">
                <a:moveTo>
                  <a:pt x="244930" y="661816"/>
                </a:moveTo>
                <a:lnTo>
                  <a:pt x="244930" y="775535"/>
                </a:lnTo>
                <a:lnTo>
                  <a:pt x="358649" y="775535"/>
                </a:lnTo>
                <a:lnTo>
                  <a:pt x="358649" y="661816"/>
                </a:lnTo>
                <a:close/>
                <a:moveTo>
                  <a:pt x="103806" y="661816"/>
                </a:moveTo>
                <a:lnTo>
                  <a:pt x="103806" y="775535"/>
                </a:lnTo>
                <a:lnTo>
                  <a:pt x="217525" y="775535"/>
                </a:lnTo>
                <a:lnTo>
                  <a:pt x="217525" y="661816"/>
                </a:lnTo>
                <a:close/>
                <a:moveTo>
                  <a:pt x="244930" y="516265"/>
                </a:moveTo>
                <a:lnTo>
                  <a:pt x="244930" y="629984"/>
                </a:lnTo>
                <a:lnTo>
                  <a:pt x="358649" y="629984"/>
                </a:lnTo>
                <a:lnTo>
                  <a:pt x="358649" y="516265"/>
                </a:lnTo>
                <a:close/>
                <a:moveTo>
                  <a:pt x="103806" y="516265"/>
                </a:moveTo>
                <a:lnTo>
                  <a:pt x="103806" y="629984"/>
                </a:lnTo>
                <a:lnTo>
                  <a:pt x="217525" y="629984"/>
                </a:lnTo>
                <a:lnTo>
                  <a:pt x="217525" y="516265"/>
                </a:lnTo>
                <a:close/>
                <a:moveTo>
                  <a:pt x="244930" y="368427"/>
                </a:moveTo>
                <a:lnTo>
                  <a:pt x="244930" y="482146"/>
                </a:lnTo>
                <a:lnTo>
                  <a:pt x="358649" y="482146"/>
                </a:lnTo>
                <a:lnTo>
                  <a:pt x="358649" y="368427"/>
                </a:lnTo>
                <a:close/>
                <a:moveTo>
                  <a:pt x="103806" y="368427"/>
                </a:moveTo>
                <a:lnTo>
                  <a:pt x="103806" y="482146"/>
                </a:lnTo>
                <a:lnTo>
                  <a:pt x="217525" y="482146"/>
                </a:lnTo>
                <a:lnTo>
                  <a:pt x="217525" y="368427"/>
                </a:lnTo>
                <a:close/>
                <a:moveTo>
                  <a:pt x="244930" y="222876"/>
                </a:moveTo>
                <a:lnTo>
                  <a:pt x="244930" y="336595"/>
                </a:lnTo>
                <a:lnTo>
                  <a:pt x="358649" y="336595"/>
                </a:lnTo>
                <a:lnTo>
                  <a:pt x="358649" y="222876"/>
                </a:lnTo>
                <a:close/>
                <a:moveTo>
                  <a:pt x="103806" y="222876"/>
                </a:moveTo>
                <a:lnTo>
                  <a:pt x="103806" y="336595"/>
                </a:lnTo>
                <a:lnTo>
                  <a:pt x="217525" y="336595"/>
                </a:lnTo>
                <a:lnTo>
                  <a:pt x="217525" y="222876"/>
                </a:lnTo>
                <a:close/>
                <a:moveTo>
                  <a:pt x="0" y="0"/>
                </a:moveTo>
                <a:lnTo>
                  <a:pt x="162985" y="0"/>
                </a:lnTo>
                <a:lnTo>
                  <a:pt x="162985" y="137622"/>
                </a:lnTo>
                <a:lnTo>
                  <a:pt x="462455" y="137622"/>
                </a:lnTo>
                <a:lnTo>
                  <a:pt x="462455" y="1476833"/>
                </a:lnTo>
                <a:lnTo>
                  <a:pt x="0" y="1476833"/>
                </a:lnTo>
                <a:lnTo>
                  <a:pt x="0" y="188757"/>
                </a:lnTo>
                <a:lnTo>
                  <a:pt x="0" y="13762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CustomShape 9"/>
          <p:cNvSpPr/>
          <p:nvPr/>
        </p:nvSpPr>
        <p:spPr>
          <a:xfrm>
            <a:off x="6754680" y="1823040"/>
            <a:ext cx="299880" cy="1519920"/>
          </a:xfrm>
          <a:custGeom>
            <a:avLst/>
            <a:gdLst/>
            <a:ahLst/>
            <a:cxnLst/>
            <a:rect l="l" t="t" r="r" b="b"/>
            <a:pathLst>
              <a:path w="306850" h="1520186">
                <a:moveTo>
                  <a:pt x="99275" y="1277348"/>
                </a:moveTo>
                <a:lnTo>
                  <a:pt x="99275" y="1331640"/>
                </a:lnTo>
                <a:lnTo>
                  <a:pt x="207575" y="1331640"/>
                </a:lnTo>
                <a:lnTo>
                  <a:pt x="207575" y="1277348"/>
                </a:lnTo>
                <a:lnTo>
                  <a:pt x="99275" y="1277348"/>
                </a:lnTo>
                <a:close/>
                <a:moveTo>
                  <a:pt x="99275" y="1155366"/>
                </a:moveTo>
                <a:lnTo>
                  <a:pt x="99275" y="1209659"/>
                </a:lnTo>
                <a:lnTo>
                  <a:pt x="207575" y="1209659"/>
                </a:lnTo>
                <a:lnTo>
                  <a:pt x="207575" y="1155366"/>
                </a:lnTo>
                <a:lnTo>
                  <a:pt x="99275" y="1155366"/>
                </a:lnTo>
                <a:close/>
                <a:moveTo>
                  <a:pt x="99275" y="1033384"/>
                </a:moveTo>
                <a:lnTo>
                  <a:pt x="99275" y="1087677"/>
                </a:lnTo>
                <a:lnTo>
                  <a:pt x="207575" y="1087677"/>
                </a:lnTo>
                <a:lnTo>
                  <a:pt x="207575" y="1033384"/>
                </a:lnTo>
                <a:lnTo>
                  <a:pt x="99275" y="1033384"/>
                </a:lnTo>
                <a:close/>
                <a:moveTo>
                  <a:pt x="99275" y="911402"/>
                </a:moveTo>
                <a:lnTo>
                  <a:pt x="99275" y="965695"/>
                </a:lnTo>
                <a:lnTo>
                  <a:pt x="207575" y="965695"/>
                </a:lnTo>
                <a:lnTo>
                  <a:pt x="207575" y="911402"/>
                </a:lnTo>
                <a:lnTo>
                  <a:pt x="99275" y="911402"/>
                </a:lnTo>
                <a:close/>
                <a:moveTo>
                  <a:pt x="99275" y="789421"/>
                </a:moveTo>
                <a:lnTo>
                  <a:pt x="99275" y="843713"/>
                </a:lnTo>
                <a:lnTo>
                  <a:pt x="207575" y="843713"/>
                </a:lnTo>
                <a:lnTo>
                  <a:pt x="207575" y="789421"/>
                </a:lnTo>
                <a:lnTo>
                  <a:pt x="99275" y="789421"/>
                </a:lnTo>
                <a:close/>
                <a:moveTo>
                  <a:pt x="99275" y="667439"/>
                </a:moveTo>
                <a:lnTo>
                  <a:pt x="99275" y="721731"/>
                </a:lnTo>
                <a:lnTo>
                  <a:pt x="207575" y="721731"/>
                </a:lnTo>
                <a:lnTo>
                  <a:pt x="207575" y="667439"/>
                </a:lnTo>
                <a:lnTo>
                  <a:pt x="99275" y="667439"/>
                </a:lnTo>
                <a:close/>
                <a:moveTo>
                  <a:pt x="99275" y="545457"/>
                </a:moveTo>
                <a:lnTo>
                  <a:pt x="99275" y="599749"/>
                </a:lnTo>
                <a:lnTo>
                  <a:pt x="207575" y="599749"/>
                </a:lnTo>
                <a:lnTo>
                  <a:pt x="207575" y="545457"/>
                </a:lnTo>
                <a:lnTo>
                  <a:pt x="99275" y="545457"/>
                </a:lnTo>
                <a:close/>
                <a:moveTo>
                  <a:pt x="99275" y="423475"/>
                </a:moveTo>
                <a:lnTo>
                  <a:pt x="99275" y="477767"/>
                </a:lnTo>
                <a:lnTo>
                  <a:pt x="207575" y="477767"/>
                </a:lnTo>
                <a:lnTo>
                  <a:pt x="207575" y="423475"/>
                </a:lnTo>
                <a:lnTo>
                  <a:pt x="99275" y="423475"/>
                </a:lnTo>
                <a:close/>
                <a:moveTo>
                  <a:pt x="99275" y="301493"/>
                </a:moveTo>
                <a:lnTo>
                  <a:pt x="99275" y="355786"/>
                </a:lnTo>
                <a:lnTo>
                  <a:pt x="207575" y="355786"/>
                </a:lnTo>
                <a:lnTo>
                  <a:pt x="207575" y="301493"/>
                </a:lnTo>
                <a:lnTo>
                  <a:pt x="99275" y="301493"/>
                </a:lnTo>
                <a:close/>
                <a:moveTo>
                  <a:pt x="0" y="180975"/>
                </a:moveTo>
                <a:lnTo>
                  <a:pt x="297325" y="0"/>
                </a:lnTo>
                <a:lnTo>
                  <a:pt x="306850" y="1520186"/>
                </a:lnTo>
                <a:lnTo>
                  <a:pt x="0" y="1520186"/>
                </a:lnTo>
                <a:lnTo>
                  <a:pt x="0" y="1809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CustomShape 10"/>
          <p:cNvSpPr/>
          <p:nvPr/>
        </p:nvSpPr>
        <p:spPr>
          <a:xfrm>
            <a:off x="4361040" y="1753200"/>
            <a:ext cx="299880" cy="1589760"/>
          </a:xfrm>
          <a:custGeom>
            <a:avLst/>
            <a:gdLst/>
            <a:ahLst/>
            <a:cxnLst/>
            <a:rect l="l" t="t" r="r" b="b"/>
            <a:pathLst>
              <a:path w="306851" h="1590168">
                <a:moveTo>
                  <a:pt x="99275" y="1342636"/>
                </a:moveTo>
                <a:lnTo>
                  <a:pt x="99275" y="1396929"/>
                </a:lnTo>
                <a:lnTo>
                  <a:pt x="207576" y="1396929"/>
                </a:lnTo>
                <a:lnTo>
                  <a:pt x="207576" y="1342636"/>
                </a:lnTo>
                <a:lnTo>
                  <a:pt x="99275" y="1342636"/>
                </a:lnTo>
                <a:close/>
                <a:moveTo>
                  <a:pt x="99275" y="1220654"/>
                </a:moveTo>
                <a:lnTo>
                  <a:pt x="99275" y="1274947"/>
                </a:lnTo>
                <a:lnTo>
                  <a:pt x="207576" y="1274947"/>
                </a:lnTo>
                <a:lnTo>
                  <a:pt x="207576" y="1220654"/>
                </a:lnTo>
                <a:lnTo>
                  <a:pt x="99275" y="1220654"/>
                </a:lnTo>
                <a:close/>
                <a:moveTo>
                  <a:pt x="99275" y="1098673"/>
                </a:moveTo>
                <a:lnTo>
                  <a:pt x="99275" y="1152965"/>
                </a:lnTo>
                <a:lnTo>
                  <a:pt x="207576" y="1152965"/>
                </a:lnTo>
                <a:lnTo>
                  <a:pt x="207576" y="1098673"/>
                </a:lnTo>
                <a:lnTo>
                  <a:pt x="99275" y="1098673"/>
                </a:lnTo>
                <a:close/>
                <a:moveTo>
                  <a:pt x="99275" y="976691"/>
                </a:moveTo>
                <a:lnTo>
                  <a:pt x="99275" y="1030983"/>
                </a:lnTo>
                <a:lnTo>
                  <a:pt x="207576" y="1030983"/>
                </a:lnTo>
                <a:lnTo>
                  <a:pt x="207576" y="976691"/>
                </a:lnTo>
                <a:lnTo>
                  <a:pt x="99275" y="976691"/>
                </a:lnTo>
                <a:close/>
                <a:moveTo>
                  <a:pt x="99275" y="854709"/>
                </a:moveTo>
                <a:lnTo>
                  <a:pt x="99275" y="909001"/>
                </a:lnTo>
                <a:lnTo>
                  <a:pt x="207576" y="909001"/>
                </a:lnTo>
                <a:lnTo>
                  <a:pt x="207576" y="854709"/>
                </a:lnTo>
                <a:lnTo>
                  <a:pt x="99275" y="854709"/>
                </a:lnTo>
                <a:close/>
                <a:moveTo>
                  <a:pt x="99275" y="732727"/>
                </a:moveTo>
                <a:lnTo>
                  <a:pt x="99275" y="787019"/>
                </a:lnTo>
                <a:lnTo>
                  <a:pt x="207576" y="787019"/>
                </a:lnTo>
                <a:lnTo>
                  <a:pt x="207576" y="732727"/>
                </a:lnTo>
                <a:lnTo>
                  <a:pt x="99275" y="732727"/>
                </a:lnTo>
                <a:close/>
                <a:moveTo>
                  <a:pt x="99275" y="610745"/>
                </a:moveTo>
                <a:lnTo>
                  <a:pt x="99275" y="665038"/>
                </a:lnTo>
                <a:lnTo>
                  <a:pt x="207576" y="665038"/>
                </a:lnTo>
                <a:lnTo>
                  <a:pt x="207576" y="610745"/>
                </a:lnTo>
                <a:lnTo>
                  <a:pt x="99275" y="610745"/>
                </a:lnTo>
                <a:close/>
                <a:moveTo>
                  <a:pt x="99275" y="488763"/>
                </a:moveTo>
                <a:lnTo>
                  <a:pt x="99275" y="543056"/>
                </a:lnTo>
                <a:lnTo>
                  <a:pt x="207576" y="543056"/>
                </a:lnTo>
                <a:lnTo>
                  <a:pt x="207576" y="488763"/>
                </a:lnTo>
                <a:lnTo>
                  <a:pt x="99275" y="488763"/>
                </a:lnTo>
                <a:close/>
                <a:moveTo>
                  <a:pt x="0" y="0"/>
                </a:moveTo>
                <a:lnTo>
                  <a:pt x="306851" y="371475"/>
                </a:lnTo>
                <a:lnTo>
                  <a:pt x="306851" y="1590168"/>
                </a:lnTo>
                <a:lnTo>
                  <a:pt x="0" y="1590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11"/>
          <p:cNvSpPr/>
          <p:nvPr/>
        </p:nvSpPr>
        <p:spPr>
          <a:xfrm>
            <a:off x="8556480" y="2185920"/>
            <a:ext cx="248040" cy="1157040"/>
          </a:xfrm>
          <a:custGeom>
            <a:avLst/>
            <a:gdLst/>
            <a:ahLst/>
            <a:cxnLst/>
            <a:rect l="l" t="t" r="r" b="b"/>
            <a:pathLst>
              <a:path w="306851" h="1400045">
                <a:moveTo>
                  <a:pt x="99275" y="1152513"/>
                </a:moveTo>
                <a:lnTo>
                  <a:pt x="99275" y="1206806"/>
                </a:lnTo>
                <a:lnTo>
                  <a:pt x="207576" y="1206806"/>
                </a:lnTo>
                <a:lnTo>
                  <a:pt x="207576" y="1152513"/>
                </a:lnTo>
                <a:lnTo>
                  <a:pt x="99275" y="1152513"/>
                </a:lnTo>
                <a:close/>
                <a:moveTo>
                  <a:pt x="99275" y="1030531"/>
                </a:moveTo>
                <a:lnTo>
                  <a:pt x="99275" y="1084824"/>
                </a:lnTo>
                <a:lnTo>
                  <a:pt x="207576" y="1084824"/>
                </a:lnTo>
                <a:lnTo>
                  <a:pt x="207576" y="1030531"/>
                </a:lnTo>
                <a:lnTo>
                  <a:pt x="99275" y="1030531"/>
                </a:lnTo>
                <a:close/>
                <a:moveTo>
                  <a:pt x="99275" y="908550"/>
                </a:moveTo>
                <a:lnTo>
                  <a:pt x="99275" y="962842"/>
                </a:lnTo>
                <a:lnTo>
                  <a:pt x="207576" y="962842"/>
                </a:lnTo>
                <a:lnTo>
                  <a:pt x="207576" y="908550"/>
                </a:lnTo>
                <a:lnTo>
                  <a:pt x="99275" y="908550"/>
                </a:lnTo>
                <a:close/>
                <a:moveTo>
                  <a:pt x="99275" y="786568"/>
                </a:moveTo>
                <a:lnTo>
                  <a:pt x="99275" y="840860"/>
                </a:lnTo>
                <a:lnTo>
                  <a:pt x="207576" y="840860"/>
                </a:lnTo>
                <a:lnTo>
                  <a:pt x="207576" y="786568"/>
                </a:lnTo>
                <a:lnTo>
                  <a:pt x="99275" y="786568"/>
                </a:lnTo>
                <a:close/>
                <a:moveTo>
                  <a:pt x="99275" y="664586"/>
                </a:moveTo>
                <a:lnTo>
                  <a:pt x="99275" y="718878"/>
                </a:lnTo>
                <a:lnTo>
                  <a:pt x="207576" y="718878"/>
                </a:lnTo>
                <a:lnTo>
                  <a:pt x="207576" y="664586"/>
                </a:lnTo>
                <a:lnTo>
                  <a:pt x="99275" y="664586"/>
                </a:lnTo>
                <a:close/>
                <a:moveTo>
                  <a:pt x="99275" y="542604"/>
                </a:moveTo>
                <a:lnTo>
                  <a:pt x="99275" y="596896"/>
                </a:lnTo>
                <a:lnTo>
                  <a:pt x="207576" y="596896"/>
                </a:lnTo>
                <a:lnTo>
                  <a:pt x="207576" y="542604"/>
                </a:lnTo>
                <a:lnTo>
                  <a:pt x="99275" y="542604"/>
                </a:lnTo>
                <a:close/>
                <a:moveTo>
                  <a:pt x="99275" y="420622"/>
                </a:moveTo>
                <a:lnTo>
                  <a:pt x="99275" y="474915"/>
                </a:lnTo>
                <a:lnTo>
                  <a:pt x="207576" y="474915"/>
                </a:lnTo>
                <a:lnTo>
                  <a:pt x="207576" y="420622"/>
                </a:lnTo>
                <a:lnTo>
                  <a:pt x="99275" y="420622"/>
                </a:lnTo>
                <a:close/>
                <a:moveTo>
                  <a:pt x="99275" y="298640"/>
                </a:moveTo>
                <a:lnTo>
                  <a:pt x="99275" y="352933"/>
                </a:lnTo>
                <a:lnTo>
                  <a:pt x="207576" y="352933"/>
                </a:lnTo>
                <a:lnTo>
                  <a:pt x="207576" y="298640"/>
                </a:lnTo>
                <a:lnTo>
                  <a:pt x="99275" y="298640"/>
                </a:lnTo>
                <a:close/>
                <a:moveTo>
                  <a:pt x="0" y="0"/>
                </a:moveTo>
                <a:lnTo>
                  <a:pt x="306851" y="181352"/>
                </a:lnTo>
                <a:lnTo>
                  <a:pt x="306851" y="1400045"/>
                </a:lnTo>
                <a:lnTo>
                  <a:pt x="0" y="14000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CustomShape 12"/>
          <p:cNvSpPr/>
          <p:nvPr/>
        </p:nvSpPr>
        <p:spPr>
          <a:xfrm flipH="1">
            <a:off x="3457080" y="2322720"/>
            <a:ext cx="351360" cy="1019880"/>
          </a:xfrm>
          <a:custGeom>
            <a:avLst/>
            <a:gdLst/>
            <a:ahLst/>
            <a:cxnLst/>
            <a:rect l="l" t="t" r="r" b="b"/>
            <a:pathLst>
              <a:path w="408118" h="1158732">
                <a:moveTo>
                  <a:pt x="159201" y="578755"/>
                </a:moveTo>
                <a:cubicBezTo>
                  <a:pt x="159201" y="608660"/>
                  <a:pt x="159201" y="638565"/>
                  <a:pt x="159201" y="665832"/>
                </a:cubicBezTo>
                <a:cubicBezTo>
                  <a:pt x="189986" y="668470"/>
                  <a:pt x="222530" y="665832"/>
                  <a:pt x="248917" y="665832"/>
                </a:cubicBezTo>
                <a:cubicBezTo>
                  <a:pt x="248917" y="634168"/>
                  <a:pt x="248917" y="608660"/>
                  <a:pt x="248917" y="578755"/>
                </a:cubicBezTo>
                <a:cubicBezTo>
                  <a:pt x="217253" y="578755"/>
                  <a:pt x="188227" y="578755"/>
                  <a:pt x="159201" y="578755"/>
                </a:cubicBezTo>
                <a:close/>
                <a:moveTo>
                  <a:pt x="278823" y="576996"/>
                </a:moveTo>
                <a:cubicBezTo>
                  <a:pt x="278823" y="606901"/>
                  <a:pt x="278823" y="632408"/>
                  <a:pt x="278823" y="664073"/>
                </a:cubicBezTo>
                <a:cubicBezTo>
                  <a:pt x="311366" y="664073"/>
                  <a:pt x="346549" y="664952"/>
                  <a:pt x="365020" y="664073"/>
                </a:cubicBezTo>
                <a:cubicBezTo>
                  <a:pt x="365020" y="632408"/>
                  <a:pt x="365020" y="606021"/>
                  <a:pt x="365020" y="576996"/>
                </a:cubicBezTo>
                <a:cubicBezTo>
                  <a:pt x="335114" y="576996"/>
                  <a:pt x="306968" y="576996"/>
                  <a:pt x="278823" y="576996"/>
                </a:cubicBezTo>
                <a:close/>
                <a:moveTo>
                  <a:pt x="43979" y="576996"/>
                </a:moveTo>
                <a:cubicBezTo>
                  <a:pt x="43979" y="605142"/>
                  <a:pt x="43979" y="638565"/>
                  <a:pt x="43979" y="664952"/>
                </a:cubicBezTo>
                <a:cubicBezTo>
                  <a:pt x="81799" y="664952"/>
                  <a:pt x="105548" y="664073"/>
                  <a:pt x="131935" y="665832"/>
                </a:cubicBezTo>
                <a:cubicBezTo>
                  <a:pt x="131935" y="631529"/>
                  <a:pt x="132814" y="602503"/>
                  <a:pt x="132814" y="576996"/>
                </a:cubicBezTo>
                <a:cubicBezTo>
                  <a:pt x="102030" y="576996"/>
                  <a:pt x="73884" y="576996"/>
                  <a:pt x="43979" y="576996"/>
                </a:cubicBezTo>
                <a:close/>
                <a:moveTo>
                  <a:pt x="160960" y="449459"/>
                </a:moveTo>
                <a:cubicBezTo>
                  <a:pt x="160960" y="481123"/>
                  <a:pt x="160960" y="509268"/>
                  <a:pt x="160960" y="539174"/>
                </a:cubicBezTo>
                <a:cubicBezTo>
                  <a:pt x="189986" y="539174"/>
                  <a:pt x="217253" y="539174"/>
                  <a:pt x="248917" y="539174"/>
                </a:cubicBezTo>
                <a:cubicBezTo>
                  <a:pt x="248917" y="506630"/>
                  <a:pt x="248917" y="477604"/>
                  <a:pt x="248917" y="449459"/>
                </a:cubicBezTo>
                <a:cubicBezTo>
                  <a:pt x="218132" y="449459"/>
                  <a:pt x="189107" y="449459"/>
                  <a:pt x="160960" y="449459"/>
                </a:cubicBezTo>
                <a:close/>
                <a:moveTo>
                  <a:pt x="44858" y="449459"/>
                </a:moveTo>
                <a:cubicBezTo>
                  <a:pt x="44858" y="481123"/>
                  <a:pt x="44858" y="509268"/>
                  <a:pt x="44858" y="539174"/>
                </a:cubicBezTo>
                <a:cubicBezTo>
                  <a:pt x="75643" y="539174"/>
                  <a:pt x="102910" y="539174"/>
                  <a:pt x="131935" y="539174"/>
                </a:cubicBezTo>
                <a:cubicBezTo>
                  <a:pt x="131935" y="505751"/>
                  <a:pt x="131935" y="477604"/>
                  <a:pt x="131935" y="449459"/>
                </a:cubicBezTo>
                <a:cubicBezTo>
                  <a:pt x="100271" y="449459"/>
                  <a:pt x="72125" y="449459"/>
                  <a:pt x="44858" y="449459"/>
                </a:cubicBezTo>
                <a:close/>
                <a:moveTo>
                  <a:pt x="278823" y="448579"/>
                </a:moveTo>
                <a:cubicBezTo>
                  <a:pt x="278823" y="479364"/>
                  <a:pt x="278823" y="508389"/>
                  <a:pt x="278823" y="538295"/>
                </a:cubicBezTo>
                <a:cubicBezTo>
                  <a:pt x="308727" y="538295"/>
                  <a:pt x="335994" y="538295"/>
                  <a:pt x="365020" y="538295"/>
                </a:cubicBezTo>
                <a:cubicBezTo>
                  <a:pt x="365020" y="507510"/>
                  <a:pt x="365020" y="478484"/>
                  <a:pt x="365020" y="448579"/>
                </a:cubicBezTo>
                <a:cubicBezTo>
                  <a:pt x="335994" y="448579"/>
                  <a:pt x="308727" y="448579"/>
                  <a:pt x="278823" y="448579"/>
                </a:cubicBezTo>
                <a:close/>
                <a:moveTo>
                  <a:pt x="277943" y="318403"/>
                </a:moveTo>
                <a:cubicBezTo>
                  <a:pt x="277943" y="350067"/>
                  <a:pt x="277943" y="379094"/>
                  <a:pt x="277943" y="408999"/>
                </a:cubicBezTo>
                <a:cubicBezTo>
                  <a:pt x="309607" y="408999"/>
                  <a:pt x="337753" y="408999"/>
                  <a:pt x="366779" y="408999"/>
                </a:cubicBezTo>
                <a:cubicBezTo>
                  <a:pt x="366779" y="378214"/>
                  <a:pt x="366779" y="349187"/>
                  <a:pt x="366779" y="318403"/>
                </a:cubicBezTo>
                <a:cubicBezTo>
                  <a:pt x="336873" y="318403"/>
                  <a:pt x="307848" y="318403"/>
                  <a:pt x="277943" y="318403"/>
                </a:cubicBezTo>
                <a:close/>
                <a:moveTo>
                  <a:pt x="159201" y="318403"/>
                </a:moveTo>
                <a:cubicBezTo>
                  <a:pt x="159201" y="349187"/>
                  <a:pt x="159201" y="378214"/>
                  <a:pt x="159201" y="407239"/>
                </a:cubicBezTo>
                <a:cubicBezTo>
                  <a:pt x="190866" y="407239"/>
                  <a:pt x="219892" y="407239"/>
                  <a:pt x="249797" y="407239"/>
                </a:cubicBezTo>
                <a:cubicBezTo>
                  <a:pt x="249797" y="376454"/>
                  <a:pt x="249797" y="349187"/>
                  <a:pt x="249797" y="318403"/>
                </a:cubicBezTo>
                <a:cubicBezTo>
                  <a:pt x="217253" y="318403"/>
                  <a:pt x="188227" y="318403"/>
                  <a:pt x="159201" y="318403"/>
                </a:cubicBezTo>
                <a:close/>
                <a:moveTo>
                  <a:pt x="43979" y="318403"/>
                </a:moveTo>
                <a:cubicBezTo>
                  <a:pt x="43979" y="349187"/>
                  <a:pt x="43979" y="378214"/>
                  <a:pt x="43979" y="408119"/>
                </a:cubicBezTo>
                <a:cubicBezTo>
                  <a:pt x="74764" y="408119"/>
                  <a:pt x="102910" y="408119"/>
                  <a:pt x="131935" y="408119"/>
                </a:cubicBezTo>
                <a:cubicBezTo>
                  <a:pt x="131935" y="376454"/>
                  <a:pt x="131935" y="347429"/>
                  <a:pt x="131935" y="318403"/>
                </a:cubicBezTo>
                <a:cubicBezTo>
                  <a:pt x="100271" y="318403"/>
                  <a:pt x="72125" y="318403"/>
                  <a:pt x="43979" y="318403"/>
                </a:cubicBezTo>
                <a:close/>
                <a:moveTo>
                  <a:pt x="43098" y="187348"/>
                </a:moveTo>
                <a:cubicBezTo>
                  <a:pt x="43098" y="219892"/>
                  <a:pt x="43098" y="249797"/>
                  <a:pt x="43098" y="279702"/>
                </a:cubicBezTo>
                <a:cubicBezTo>
                  <a:pt x="74764" y="279702"/>
                  <a:pt x="104668" y="279702"/>
                  <a:pt x="132814" y="279702"/>
                </a:cubicBezTo>
                <a:cubicBezTo>
                  <a:pt x="132814" y="247159"/>
                  <a:pt x="132814" y="218133"/>
                  <a:pt x="132814" y="187348"/>
                </a:cubicBezTo>
                <a:cubicBezTo>
                  <a:pt x="102030" y="187348"/>
                  <a:pt x="73884" y="187348"/>
                  <a:pt x="43098" y="187348"/>
                </a:cubicBezTo>
                <a:close/>
                <a:moveTo>
                  <a:pt x="43979" y="60690"/>
                </a:moveTo>
                <a:cubicBezTo>
                  <a:pt x="43979" y="93234"/>
                  <a:pt x="43979" y="122259"/>
                  <a:pt x="43979" y="152166"/>
                </a:cubicBezTo>
                <a:cubicBezTo>
                  <a:pt x="75643" y="152166"/>
                  <a:pt x="103789" y="152166"/>
                  <a:pt x="133694" y="152166"/>
                </a:cubicBezTo>
                <a:cubicBezTo>
                  <a:pt x="133694" y="121380"/>
                  <a:pt x="133694" y="93234"/>
                  <a:pt x="133694" y="60690"/>
                </a:cubicBezTo>
                <a:cubicBezTo>
                  <a:pt x="101151" y="60690"/>
                  <a:pt x="72125" y="60690"/>
                  <a:pt x="43979" y="60690"/>
                </a:cubicBezTo>
                <a:close/>
                <a:moveTo>
                  <a:pt x="0" y="0"/>
                </a:moveTo>
                <a:lnTo>
                  <a:pt x="155702" y="0"/>
                </a:lnTo>
                <a:lnTo>
                  <a:pt x="155702" y="281913"/>
                </a:lnTo>
                <a:lnTo>
                  <a:pt x="277943" y="281913"/>
                </a:lnTo>
                <a:lnTo>
                  <a:pt x="277943" y="282341"/>
                </a:lnTo>
                <a:cubicBezTo>
                  <a:pt x="307848" y="282341"/>
                  <a:pt x="334235" y="282341"/>
                  <a:pt x="366779" y="282341"/>
                </a:cubicBezTo>
                <a:lnTo>
                  <a:pt x="366779" y="281913"/>
                </a:lnTo>
                <a:lnTo>
                  <a:pt x="408118" y="281913"/>
                </a:lnTo>
                <a:lnTo>
                  <a:pt x="408118" y="1158732"/>
                </a:lnTo>
                <a:lnTo>
                  <a:pt x="0" y="1158732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97" name="CustomShape 13"/>
          <p:cNvSpPr/>
          <p:nvPr/>
        </p:nvSpPr>
        <p:spPr>
          <a:xfrm>
            <a:off x="4601160" y="2034000"/>
            <a:ext cx="214560" cy="1219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8" name="CustomShape 14"/>
          <p:cNvSpPr/>
          <p:nvPr/>
        </p:nvSpPr>
        <p:spPr>
          <a:xfrm>
            <a:off x="4953960" y="2521080"/>
            <a:ext cx="300960" cy="611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CustomShape 15"/>
          <p:cNvSpPr/>
          <p:nvPr/>
        </p:nvSpPr>
        <p:spPr>
          <a:xfrm>
            <a:off x="5403240" y="2675520"/>
            <a:ext cx="300960" cy="48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CustomShape 16"/>
          <p:cNvSpPr/>
          <p:nvPr/>
        </p:nvSpPr>
        <p:spPr>
          <a:xfrm>
            <a:off x="6166080" y="2705040"/>
            <a:ext cx="229680" cy="537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CustomShape 17"/>
          <p:cNvSpPr/>
          <p:nvPr/>
        </p:nvSpPr>
        <p:spPr>
          <a:xfrm>
            <a:off x="7565400" y="2837160"/>
            <a:ext cx="331920" cy="374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CustomShape 18"/>
          <p:cNvSpPr/>
          <p:nvPr/>
        </p:nvSpPr>
        <p:spPr>
          <a:xfrm>
            <a:off x="6577920" y="2233080"/>
            <a:ext cx="344520" cy="729720"/>
          </a:xfrm>
          <a:custGeom>
            <a:avLst/>
            <a:gdLst/>
            <a:ahLst/>
            <a:cxnLst/>
            <a:rect l="l" t="t" r="r" b="b"/>
            <a:pathLst>
              <a:path w="344968" h="729909">
                <a:moveTo>
                  <a:pt x="0" y="0"/>
                </a:moveTo>
                <a:lnTo>
                  <a:pt x="112879" y="0"/>
                </a:lnTo>
                <a:lnTo>
                  <a:pt x="112879" y="262206"/>
                </a:lnTo>
                <a:lnTo>
                  <a:pt x="344968" y="262206"/>
                </a:lnTo>
                <a:lnTo>
                  <a:pt x="344968" y="729909"/>
                </a:lnTo>
                <a:lnTo>
                  <a:pt x="112879" y="729909"/>
                </a:lnTo>
                <a:lnTo>
                  <a:pt x="104808" y="729909"/>
                </a:lnTo>
                <a:lnTo>
                  <a:pt x="0" y="7299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19"/>
          <p:cNvSpPr/>
          <p:nvPr/>
        </p:nvSpPr>
        <p:spPr>
          <a:xfrm>
            <a:off x="7077960" y="2477520"/>
            <a:ext cx="122760" cy="76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20"/>
          <p:cNvSpPr/>
          <p:nvPr/>
        </p:nvSpPr>
        <p:spPr>
          <a:xfrm flipH="1">
            <a:off x="4221000" y="2512800"/>
            <a:ext cx="248400" cy="525960"/>
          </a:xfrm>
          <a:custGeom>
            <a:avLst/>
            <a:gdLst/>
            <a:ahLst/>
            <a:cxnLst/>
            <a:rect l="l" t="t" r="r" b="b"/>
            <a:pathLst>
              <a:path w="344968" h="729909">
                <a:moveTo>
                  <a:pt x="0" y="0"/>
                </a:moveTo>
                <a:lnTo>
                  <a:pt x="112879" y="0"/>
                </a:lnTo>
                <a:lnTo>
                  <a:pt x="112879" y="262206"/>
                </a:lnTo>
                <a:lnTo>
                  <a:pt x="344968" y="262206"/>
                </a:lnTo>
                <a:lnTo>
                  <a:pt x="344968" y="729909"/>
                </a:lnTo>
                <a:lnTo>
                  <a:pt x="112879" y="729909"/>
                </a:lnTo>
                <a:lnTo>
                  <a:pt x="104808" y="729909"/>
                </a:lnTo>
                <a:lnTo>
                  <a:pt x="0" y="7299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21"/>
          <p:cNvSpPr/>
          <p:nvPr/>
        </p:nvSpPr>
        <p:spPr>
          <a:xfrm>
            <a:off x="4847400" y="2374920"/>
            <a:ext cx="532080" cy="969840"/>
          </a:xfrm>
          <a:custGeom>
            <a:avLst/>
            <a:gdLst/>
            <a:ahLst/>
            <a:cxnLst/>
            <a:rect l="l" t="t" r="r" b="b"/>
            <a:pathLst>
              <a:path w="923439" h="1647670">
                <a:moveTo>
                  <a:pt x="475422" y="855427"/>
                </a:moveTo>
                <a:lnTo>
                  <a:pt x="475422" y="969146"/>
                </a:lnTo>
                <a:lnTo>
                  <a:pt x="589141" y="969146"/>
                </a:lnTo>
                <a:lnTo>
                  <a:pt x="589141" y="855427"/>
                </a:lnTo>
                <a:close/>
                <a:moveTo>
                  <a:pt x="334298" y="855427"/>
                </a:moveTo>
                <a:lnTo>
                  <a:pt x="334298" y="969146"/>
                </a:lnTo>
                <a:lnTo>
                  <a:pt x="448017" y="969146"/>
                </a:lnTo>
                <a:lnTo>
                  <a:pt x="448017" y="855427"/>
                </a:lnTo>
                <a:close/>
                <a:moveTo>
                  <a:pt x="475422" y="709876"/>
                </a:moveTo>
                <a:lnTo>
                  <a:pt x="475422" y="823595"/>
                </a:lnTo>
                <a:lnTo>
                  <a:pt x="589141" y="823595"/>
                </a:lnTo>
                <a:lnTo>
                  <a:pt x="589141" y="709876"/>
                </a:lnTo>
                <a:close/>
                <a:moveTo>
                  <a:pt x="334298" y="709876"/>
                </a:moveTo>
                <a:lnTo>
                  <a:pt x="334298" y="823595"/>
                </a:lnTo>
                <a:lnTo>
                  <a:pt x="448017" y="823595"/>
                </a:lnTo>
                <a:lnTo>
                  <a:pt x="448017" y="709876"/>
                </a:lnTo>
                <a:close/>
                <a:moveTo>
                  <a:pt x="475422" y="500489"/>
                </a:moveTo>
                <a:lnTo>
                  <a:pt x="475422" y="614208"/>
                </a:lnTo>
                <a:lnTo>
                  <a:pt x="589141" y="614208"/>
                </a:lnTo>
                <a:lnTo>
                  <a:pt x="589141" y="500489"/>
                </a:lnTo>
                <a:close/>
                <a:moveTo>
                  <a:pt x="334298" y="500489"/>
                </a:moveTo>
                <a:lnTo>
                  <a:pt x="334298" y="614208"/>
                </a:lnTo>
                <a:lnTo>
                  <a:pt x="448017" y="614208"/>
                </a:lnTo>
                <a:lnTo>
                  <a:pt x="448017" y="500489"/>
                </a:lnTo>
                <a:close/>
                <a:moveTo>
                  <a:pt x="475422" y="354938"/>
                </a:moveTo>
                <a:lnTo>
                  <a:pt x="475422" y="468657"/>
                </a:lnTo>
                <a:lnTo>
                  <a:pt x="589141" y="468657"/>
                </a:lnTo>
                <a:lnTo>
                  <a:pt x="589141" y="354938"/>
                </a:lnTo>
                <a:close/>
                <a:moveTo>
                  <a:pt x="334298" y="354938"/>
                </a:moveTo>
                <a:lnTo>
                  <a:pt x="334298" y="468657"/>
                </a:lnTo>
                <a:lnTo>
                  <a:pt x="448017" y="468657"/>
                </a:lnTo>
                <a:lnTo>
                  <a:pt x="448017" y="354938"/>
                </a:lnTo>
                <a:close/>
                <a:moveTo>
                  <a:pt x="461720" y="0"/>
                </a:moveTo>
                <a:lnTo>
                  <a:pt x="923439" y="308459"/>
                </a:lnTo>
                <a:lnTo>
                  <a:pt x="768082" y="308459"/>
                </a:lnTo>
                <a:lnTo>
                  <a:pt x="768082" y="1647670"/>
                </a:lnTo>
                <a:lnTo>
                  <a:pt x="155357" y="1647670"/>
                </a:lnTo>
                <a:lnTo>
                  <a:pt x="155357" y="308459"/>
                </a:lnTo>
                <a:lnTo>
                  <a:pt x="0" y="3084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CustomShape 22"/>
          <p:cNvSpPr/>
          <p:nvPr/>
        </p:nvSpPr>
        <p:spPr>
          <a:xfrm>
            <a:off x="7036200" y="2318040"/>
            <a:ext cx="202680" cy="1026720"/>
          </a:xfrm>
          <a:custGeom>
            <a:avLst/>
            <a:gdLst/>
            <a:ahLst/>
            <a:cxnLst/>
            <a:rect l="l" t="t" r="r" b="b"/>
            <a:pathLst>
              <a:path w="306850" h="1520186">
                <a:moveTo>
                  <a:pt x="99275" y="1277348"/>
                </a:moveTo>
                <a:lnTo>
                  <a:pt x="99275" y="1331640"/>
                </a:lnTo>
                <a:lnTo>
                  <a:pt x="207575" y="1331640"/>
                </a:lnTo>
                <a:lnTo>
                  <a:pt x="207575" y="1277348"/>
                </a:lnTo>
                <a:lnTo>
                  <a:pt x="99275" y="1277348"/>
                </a:lnTo>
                <a:close/>
                <a:moveTo>
                  <a:pt x="99275" y="1155366"/>
                </a:moveTo>
                <a:lnTo>
                  <a:pt x="99275" y="1209659"/>
                </a:lnTo>
                <a:lnTo>
                  <a:pt x="207575" y="1209659"/>
                </a:lnTo>
                <a:lnTo>
                  <a:pt x="207575" y="1155366"/>
                </a:lnTo>
                <a:lnTo>
                  <a:pt x="99275" y="1155366"/>
                </a:lnTo>
                <a:close/>
                <a:moveTo>
                  <a:pt x="99275" y="1033384"/>
                </a:moveTo>
                <a:lnTo>
                  <a:pt x="99275" y="1087677"/>
                </a:lnTo>
                <a:lnTo>
                  <a:pt x="207575" y="1087677"/>
                </a:lnTo>
                <a:lnTo>
                  <a:pt x="207575" y="1033384"/>
                </a:lnTo>
                <a:lnTo>
                  <a:pt x="99275" y="1033384"/>
                </a:lnTo>
                <a:close/>
                <a:moveTo>
                  <a:pt x="99275" y="911402"/>
                </a:moveTo>
                <a:lnTo>
                  <a:pt x="99275" y="965695"/>
                </a:lnTo>
                <a:lnTo>
                  <a:pt x="207575" y="965695"/>
                </a:lnTo>
                <a:lnTo>
                  <a:pt x="207575" y="911402"/>
                </a:lnTo>
                <a:lnTo>
                  <a:pt x="99275" y="911402"/>
                </a:lnTo>
                <a:close/>
                <a:moveTo>
                  <a:pt x="99275" y="789421"/>
                </a:moveTo>
                <a:lnTo>
                  <a:pt x="99275" y="843713"/>
                </a:lnTo>
                <a:lnTo>
                  <a:pt x="207575" y="843713"/>
                </a:lnTo>
                <a:lnTo>
                  <a:pt x="207575" y="789421"/>
                </a:lnTo>
                <a:lnTo>
                  <a:pt x="99275" y="789421"/>
                </a:lnTo>
                <a:close/>
                <a:moveTo>
                  <a:pt x="99275" y="667439"/>
                </a:moveTo>
                <a:lnTo>
                  <a:pt x="99275" y="721731"/>
                </a:lnTo>
                <a:lnTo>
                  <a:pt x="207575" y="721731"/>
                </a:lnTo>
                <a:lnTo>
                  <a:pt x="207575" y="667439"/>
                </a:lnTo>
                <a:lnTo>
                  <a:pt x="99275" y="667439"/>
                </a:lnTo>
                <a:close/>
                <a:moveTo>
                  <a:pt x="99275" y="545457"/>
                </a:moveTo>
                <a:lnTo>
                  <a:pt x="99275" y="599749"/>
                </a:lnTo>
                <a:lnTo>
                  <a:pt x="207575" y="599749"/>
                </a:lnTo>
                <a:lnTo>
                  <a:pt x="207575" y="545457"/>
                </a:lnTo>
                <a:lnTo>
                  <a:pt x="99275" y="545457"/>
                </a:lnTo>
                <a:close/>
                <a:moveTo>
                  <a:pt x="99275" y="423475"/>
                </a:moveTo>
                <a:lnTo>
                  <a:pt x="99275" y="477767"/>
                </a:lnTo>
                <a:lnTo>
                  <a:pt x="207575" y="477767"/>
                </a:lnTo>
                <a:lnTo>
                  <a:pt x="207575" y="423475"/>
                </a:lnTo>
                <a:lnTo>
                  <a:pt x="99275" y="423475"/>
                </a:lnTo>
                <a:close/>
                <a:moveTo>
                  <a:pt x="99275" y="301493"/>
                </a:moveTo>
                <a:lnTo>
                  <a:pt x="99275" y="355786"/>
                </a:lnTo>
                <a:lnTo>
                  <a:pt x="207575" y="355786"/>
                </a:lnTo>
                <a:lnTo>
                  <a:pt x="207575" y="301493"/>
                </a:lnTo>
                <a:lnTo>
                  <a:pt x="99275" y="301493"/>
                </a:lnTo>
                <a:close/>
                <a:moveTo>
                  <a:pt x="0" y="180975"/>
                </a:moveTo>
                <a:lnTo>
                  <a:pt x="297325" y="0"/>
                </a:lnTo>
                <a:lnTo>
                  <a:pt x="306850" y="1520186"/>
                </a:lnTo>
                <a:lnTo>
                  <a:pt x="0" y="1520186"/>
                </a:lnTo>
                <a:lnTo>
                  <a:pt x="0" y="1809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CustomShape 23"/>
          <p:cNvSpPr/>
          <p:nvPr/>
        </p:nvSpPr>
        <p:spPr>
          <a:xfrm>
            <a:off x="4563720" y="2005920"/>
            <a:ext cx="299880" cy="1338840"/>
          </a:xfrm>
          <a:custGeom>
            <a:avLst/>
            <a:gdLst/>
            <a:ahLst/>
            <a:cxnLst/>
            <a:rect l="l" t="t" r="r" b="b"/>
            <a:pathLst>
              <a:path w="306850" h="1339211">
                <a:moveTo>
                  <a:pt x="99275" y="1096373"/>
                </a:moveTo>
                <a:lnTo>
                  <a:pt x="99275" y="1150665"/>
                </a:lnTo>
                <a:lnTo>
                  <a:pt x="207575" y="1150665"/>
                </a:lnTo>
                <a:lnTo>
                  <a:pt x="207575" y="1096373"/>
                </a:lnTo>
                <a:close/>
                <a:moveTo>
                  <a:pt x="99275" y="974391"/>
                </a:moveTo>
                <a:lnTo>
                  <a:pt x="99275" y="1028684"/>
                </a:lnTo>
                <a:lnTo>
                  <a:pt x="207575" y="1028684"/>
                </a:lnTo>
                <a:lnTo>
                  <a:pt x="207575" y="974391"/>
                </a:lnTo>
                <a:close/>
                <a:moveTo>
                  <a:pt x="99275" y="852409"/>
                </a:moveTo>
                <a:lnTo>
                  <a:pt x="99275" y="906702"/>
                </a:lnTo>
                <a:lnTo>
                  <a:pt x="207575" y="906702"/>
                </a:lnTo>
                <a:lnTo>
                  <a:pt x="207575" y="852409"/>
                </a:lnTo>
                <a:close/>
                <a:moveTo>
                  <a:pt x="99275" y="730427"/>
                </a:moveTo>
                <a:lnTo>
                  <a:pt x="99275" y="784720"/>
                </a:lnTo>
                <a:lnTo>
                  <a:pt x="207575" y="784720"/>
                </a:lnTo>
                <a:lnTo>
                  <a:pt x="207575" y="730427"/>
                </a:lnTo>
                <a:close/>
                <a:moveTo>
                  <a:pt x="99275" y="608446"/>
                </a:moveTo>
                <a:lnTo>
                  <a:pt x="99275" y="662738"/>
                </a:lnTo>
                <a:lnTo>
                  <a:pt x="207575" y="662738"/>
                </a:lnTo>
                <a:lnTo>
                  <a:pt x="207575" y="608446"/>
                </a:lnTo>
                <a:close/>
                <a:moveTo>
                  <a:pt x="99275" y="486464"/>
                </a:moveTo>
                <a:lnTo>
                  <a:pt x="99275" y="540756"/>
                </a:lnTo>
                <a:lnTo>
                  <a:pt x="207575" y="540756"/>
                </a:lnTo>
                <a:lnTo>
                  <a:pt x="207575" y="486464"/>
                </a:lnTo>
                <a:close/>
                <a:moveTo>
                  <a:pt x="99275" y="364482"/>
                </a:moveTo>
                <a:lnTo>
                  <a:pt x="99275" y="418774"/>
                </a:lnTo>
                <a:lnTo>
                  <a:pt x="207575" y="418774"/>
                </a:lnTo>
                <a:lnTo>
                  <a:pt x="207575" y="364482"/>
                </a:lnTo>
                <a:close/>
                <a:moveTo>
                  <a:pt x="99275" y="242500"/>
                </a:moveTo>
                <a:lnTo>
                  <a:pt x="99275" y="296792"/>
                </a:lnTo>
                <a:lnTo>
                  <a:pt x="207575" y="296792"/>
                </a:lnTo>
                <a:lnTo>
                  <a:pt x="207575" y="242500"/>
                </a:lnTo>
                <a:close/>
                <a:moveTo>
                  <a:pt x="99275" y="120518"/>
                </a:moveTo>
                <a:lnTo>
                  <a:pt x="99275" y="174811"/>
                </a:lnTo>
                <a:lnTo>
                  <a:pt x="207575" y="174811"/>
                </a:lnTo>
                <a:lnTo>
                  <a:pt x="207575" y="120518"/>
                </a:lnTo>
                <a:close/>
                <a:moveTo>
                  <a:pt x="0" y="0"/>
                </a:moveTo>
                <a:lnTo>
                  <a:pt x="306850" y="0"/>
                </a:lnTo>
                <a:lnTo>
                  <a:pt x="306850" y="1339211"/>
                </a:lnTo>
                <a:lnTo>
                  <a:pt x="0" y="13392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8" name="CustomShape 24"/>
          <p:cNvSpPr/>
          <p:nvPr/>
        </p:nvSpPr>
        <p:spPr>
          <a:xfrm>
            <a:off x="5370120" y="2640960"/>
            <a:ext cx="623520" cy="703800"/>
          </a:xfrm>
          <a:custGeom>
            <a:avLst/>
            <a:gdLst/>
            <a:ahLst/>
            <a:cxnLst/>
            <a:rect l="l" t="t" r="r" b="b"/>
            <a:pathLst>
              <a:path w="637355" h="704133">
                <a:moveTo>
                  <a:pt x="220666" y="230805"/>
                </a:moveTo>
                <a:lnTo>
                  <a:pt x="220666" y="344524"/>
                </a:lnTo>
                <a:lnTo>
                  <a:pt x="334385" y="344524"/>
                </a:lnTo>
                <a:lnTo>
                  <a:pt x="334385" y="230805"/>
                </a:lnTo>
                <a:close/>
                <a:moveTo>
                  <a:pt x="79542" y="230805"/>
                </a:moveTo>
                <a:lnTo>
                  <a:pt x="79542" y="344524"/>
                </a:lnTo>
                <a:lnTo>
                  <a:pt x="193261" y="344524"/>
                </a:lnTo>
                <a:lnTo>
                  <a:pt x="193261" y="230805"/>
                </a:lnTo>
                <a:close/>
                <a:moveTo>
                  <a:pt x="220666" y="85254"/>
                </a:moveTo>
                <a:lnTo>
                  <a:pt x="220666" y="198973"/>
                </a:lnTo>
                <a:lnTo>
                  <a:pt x="334385" y="198973"/>
                </a:lnTo>
                <a:lnTo>
                  <a:pt x="334385" y="85254"/>
                </a:lnTo>
                <a:close/>
                <a:moveTo>
                  <a:pt x="79542" y="85254"/>
                </a:moveTo>
                <a:lnTo>
                  <a:pt x="79542" y="198973"/>
                </a:lnTo>
                <a:lnTo>
                  <a:pt x="193261" y="198973"/>
                </a:lnTo>
                <a:lnTo>
                  <a:pt x="193261" y="85254"/>
                </a:lnTo>
                <a:close/>
                <a:moveTo>
                  <a:pt x="0" y="0"/>
                </a:moveTo>
                <a:lnTo>
                  <a:pt x="637355" y="0"/>
                </a:lnTo>
                <a:lnTo>
                  <a:pt x="637355" y="704133"/>
                </a:lnTo>
                <a:lnTo>
                  <a:pt x="0" y="7041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CustomShape 25"/>
          <p:cNvSpPr/>
          <p:nvPr/>
        </p:nvSpPr>
        <p:spPr>
          <a:xfrm>
            <a:off x="5972760" y="2474640"/>
            <a:ext cx="601920" cy="870120"/>
          </a:xfrm>
          <a:custGeom>
            <a:avLst/>
            <a:gdLst/>
            <a:ahLst/>
            <a:cxnLst/>
            <a:rect l="l" t="t" r="r" b="b"/>
            <a:pathLst>
              <a:path w="462454" h="870531">
                <a:moveTo>
                  <a:pt x="238494" y="563076"/>
                </a:moveTo>
                <a:lnTo>
                  <a:pt x="238494" y="715154"/>
                </a:lnTo>
                <a:lnTo>
                  <a:pt x="324676" y="715154"/>
                </a:lnTo>
                <a:lnTo>
                  <a:pt x="324676" y="563076"/>
                </a:lnTo>
                <a:close/>
                <a:moveTo>
                  <a:pt x="238494" y="353251"/>
                </a:moveTo>
                <a:lnTo>
                  <a:pt x="238494" y="505329"/>
                </a:lnTo>
                <a:lnTo>
                  <a:pt x="324676" y="505329"/>
                </a:lnTo>
                <a:lnTo>
                  <a:pt x="324676" y="353251"/>
                </a:lnTo>
                <a:close/>
                <a:moveTo>
                  <a:pt x="231227" y="0"/>
                </a:moveTo>
                <a:lnTo>
                  <a:pt x="462454" y="308459"/>
                </a:lnTo>
                <a:lnTo>
                  <a:pt x="384652" y="308459"/>
                </a:lnTo>
                <a:lnTo>
                  <a:pt x="384652" y="870531"/>
                </a:lnTo>
                <a:lnTo>
                  <a:pt x="77802" y="870531"/>
                </a:lnTo>
                <a:lnTo>
                  <a:pt x="77802" y="308459"/>
                </a:lnTo>
                <a:lnTo>
                  <a:pt x="0" y="3084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26"/>
          <p:cNvSpPr/>
          <p:nvPr/>
        </p:nvSpPr>
        <p:spPr>
          <a:xfrm>
            <a:off x="7327800" y="2705400"/>
            <a:ext cx="587160" cy="638640"/>
          </a:xfrm>
          <a:custGeom>
            <a:avLst/>
            <a:gdLst/>
            <a:ahLst/>
            <a:cxnLst/>
            <a:rect l="l" t="t" r="r" b="b"/>
            <a:pathLst>
              <a:path w="600261" h="639087">
                <a:moveTo>
                  <a:pt x="426331" y="337859"/>
                </a:moveTo>
                <a:lnTo>
                  <a:pt x="426331" y="451578"/>
                </a:lnTo>
                <a:lnTo>
                  <a:pt x="540050" y="451578"/>
                </a:lnTo>
                <a:lnTo>
                  <a:pt x="540050" y="337859"/>
                </a:lnTo>
                <a:close/>
                <a:moveTo>
                  <a:pt x="285207" y="337859"/>
                </a:moveTo>
                <a:lnTo>
                  <a:pt x="285207" y="451578"/>
                </a:lnTo>
                <a:lnTo>
                  <a:pt x="398926" y="451578"/>
                </a:lnTo>
                <a:lnTo>
                  <a:pt x="398926" y="337859"/>
                </a:lnTo>
                <a:close/>
                <a:moveTo>
                  <a:pt x="426331" y="192308"/>
                </a:moveTo>
                <a:lnTo>
                  <a:pt x="426331" y="306027"/>
                </a:lnTo>
                <a:lnTo>
                  <a:pt x="540050" y="306027"/>
                </a:lnTo>
                <a:lnTo>
                  <a:pt x="540050" y="192308"/>
                </a:lnTo>
                <a:close/>
                <a:moveTo>
                  <a:pt x="285207" y="192308"/>
                </a:moveTo>
                <a:lnTo>
                  <a:pt x="285207" y="306027"/>
                </a:lnTo>
                <a:lnTo>
                  <a:pt x="398926" y="306027"/>
                </a:lnTo>
                <a:lnTo>
                  <a:pt x="398926" y="192308"/>
                </a:lnTo>
                <a:close/>
                <a:moveTo>
                  <a:pt x="0" y="0"/>
                </a:moveTo>
                <a:lnTo>
                  <a:pt x="306850" y="0"/>
                </a:lnTo>
                <a:lnTo>
                  <a:pt x="306850" y="115748"/>
                </a:lnTo>
                <a:lnTo>
                  <a:pt x="600261" y="115748"/>
                </a:lnTo>
                <a:lnTo>
                  <a:pt x="600261" y="639087"/>
                </a:lnTo>
                <a:lnTo>
                  <a:pt x="0" y="639087"/>
                </a:lnTo>
                <a:lnTo>
                  <a:pt x="0" y="523339"/>
                </a:lnTo>
                <a:lnTo>
                  <a:pt x="0" y="1157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CustomShape 27"/>
          <p:cNvSpPr/>
          <p:nvPr/>
        </p:nvSpPr>
        <p:spPr>
          <a:xfrm>
            <a:off x="6553080" y="2186640"/>
            <a:ext cx="399240" cy="1158480"/>
          </a:xfrm>
          <a:custGeom>
            <a:avLst/>
            <a:gdLst/>
            <a:ahLst/>
            <a:cxnLst/>
            <a:rect l="l" t="t" r="r" b="b"/>
            <a:pathLst>
              <a:path w="408118" h="1158732">
                <a:moveTo>
                  <a:pt x="159201" y="578755"/>
                </a:moveTo>
                <a:cubicBezTo>
                  <a:pt x="159201" y="608660"/>
                  <a:pt x="159201" y="638565"/>
                  <a:pt x="159201" y="665832"/>
                </a:cubicBezTo>
                <a:cubicBezTo>
                  <a:pt x="189986" y="668470"/>
                  <a:pt x="222530" y="665832"/>
                  <a:pt x="248917" y="665832"/>
                </a:cubicBezTo>
                <a:cubicBezTo>
                  <a:pt x="248917" y="634168"/>
                  <a:pt x="248917" y="608660"/>
                  <a:pt x="248917" y="578755"/>
                </a:cubicBezTo>
                <a:cubicBezTo>
                  <a:pt x="217253" y="578755"/>
                  <a:pt x="188227" y="578755"/>
                  <a:pt x="159201" y="578755"/>
                </a:cubicBezTo>
                <a:close/>
                <a:moveTo>
                  <a:pt x="278823" y="576996"/>
                </a:moveTo>
                <a:cubicBezTo>
                  <a:pt x="278823" y="606901"/>
                  <a:pt x="278823" y="632408"/>
                  <a:pt x="278823" y="664073"/>
                </a:cubicBezTo>
                <a:cubicBezTo>
                  <a:pt x="311366" y="664073"/>
                  <a:pt x="346549" y="664952"/>
                  <a:pt x="365020" y="664073"/>
                </a:cubicBezTo>
                <a:cubicBezTo>
                  <a:pt x="365020" y="632408"/>
                  <a:pt x="365020" y="606021"/>
                  <a:pt x="365020" y="576996"/>
                </a:cubicBezTo>
                <a:cubicBezTo>
                  <a:pt x="335114" y="576996"/>
                  <a:pt x="306968" y="576996"/>
                  <a:pt x="278823" y="576996"/>
                </a:cubicBezTo>
                <a:close/>
                <a:moveTo>
                  <a:pt x="43979" y="576996"/>
                </a:moveTo>
                <a:cubicBezTo>
                  <a:pt x="43979" y="605142"/>
                  <a:pt x="43979" y="638565"/>
                  <a:pt x="43979" y="664952"/>
                </a:cubicBezTo>
                <a:cubicBezTo>
                  <a:pt x="81799" y="664952"/>
                  <a:pt x="105548" y="664073"/>
                  <a:pt x="131935" y="665832"/>
                </a:cubicBezTo>
                <a:cubicBezTo>
                  <a:pt x="131935" y="631529"/>
                  <a:pt x="132814" y="602503"/>
                  <a:pt x="132814" y="576996"/>
                </a:cubicBezTo>
                <a:cubicBezTo>
                  <a:pt x="102030" y="576996"/>
                  <a:pt x="73884" y="576996"/>
                  <a:pt x="43979" y="576996"/>
                </a:cubicBezTo>
                <a:close/>
                <a:moveTo>
                  <a:pt x="160960" y="449459"/>
                </a:moveTo>
                <a:cubicBezTo>
                  <a:pt x="160960" y="481123"/>
                  <a:pt x="160960" y="509268"/>
                  <a:pt x="160960" y="539174"/>
                </a:cubicBezTo>
                <a:cubicBezTo>
                  <a:pt x="189986" y="539174"/>
                  <a:pt x="217253" y="539174"/>
                  <a:pt x="248917" y="539174"/>
                </a:cubicBezTo>
                <a:cubicBezTo>
                  <a:pt x="248917" y="506630"/>
                  <a:pt x="248917" y="477604"/>
                  <a:pt x="248917" y="449459"/>
                </a:cubicBezTo>
                <a:cubicBezTo>
                  <a:pt x="218132" y="449459"/>
                  <a:pt x="189107" y="449459"/>
                  <a:pt x="160960" y="449459"/>
                </a:cubicBezTo>
                <a:close/>
                <a:moveTo>
                  <a:pt x="44858" y="449459"/>
                </a:moveTo>
                <a:cubicBezTo>
                  <a:pt x="44858" y="481123"/>
                  <a:pt x="44858" y="509268"/>
                  <a:pt x="44858" y="539174"/>
                </a:cubicBezTo>
                <a:cubicBezTo>
                  <a:pt x="75643" y="539174"/>
                  <a:pt x="102910" y="539174"/>
                  <a:pt x="131935" y="539174"/>
                </a:cubicBezTo>
                <a:cubicBezTo>
                  <a:pt x="131935" y="505751"/>
                  <a:pt x="131935" y="477604"/>
                  <a:pt x="131935" y="449459"/>
                </a:cubicBezTo>
                <a:cubicBezTo>
                  <a:pt x="100271" y="449459"/>
                  <a:pt x="72125" y="449459"/>
                  <a:pt x="44858" y="449459"/>
                </a:cubicBezTo>
                <a:close/>
                <a:moveTo>
                  <a:pt x="278823" y="448579"/>
                </a:moveTo>
                <a:cubicBezTo>
                  <a:pt x="278823" y="479364"/>
                  <a:pt x="278823" y="508389"/>
                  <a:pt x="278823" y="538295"/>
                </a:cubicBezTo>
                <a:cubicBezTo>
                  <a:pt x="308727" y="538295"/>
                  <a:pt x="335994" y="538295"/>
                  <a:pt x="365020" y="538295"/>
                </a:cubicBezTo>
                <a:cubicBezTo>
                  <a:pt x="365020" y="507510"/>
                  <a:pt x="365020" y="478484"/>
                  <a:pt x="365020" y="448579"/>
                </a:cubicBezTo>
                <a:cubicBezTo>
                  <a:pt x="335994" y="448579"/>
                  <a:pt x="308727" y="448579"/>
                  <a:pt x="278823" y="448579"/>
                </a:cubicBezTo>
                <a:close/>
                <a:moveTo>
                  <a:pt x="277943" y="318403"/>
                </a:moveTo>
                <a:cubicBezTo>
                  <a:pt x="277943" y="350067"/>
                  <a:pt x="277943" y="379094"/>
                  <a:pt x="277943" y="408999"/>
                </a:cubicBezTo>
                <a:cubicBezTo>
                  <a:pt x="309607" y="408999"/>
                  <a:pt x="337753" y="408999"/>
                  <a:pt x="366779" y="408999"/>
                </a:cubicBezTo>
                <a:cubicBezTo>
                  <a:pt x="366779" y="378214"/>
                  <a:pt x="366779" y="349187"/>
                  <a:pt x="366779" y="318403"/>
                </a:cubicBezTo>
                <a:cubicBezTo>
                  <a:pt x="336873" y="318403"/>
                  <a:pt x="307848" y="318403"/>
                  <a:pt x="277943" y="318403"/>
                </a:cubicBezTo>
                <a:close/>
                <a:moveTo>
                  <a:pt x="159201" y="318403"/>
                </a:moveTo>
                <a:cubicBezTo>
                  <a:pt x="159201" y="349187"/>
                  <a:pt x="159201" y="378214"/>
                  <a:pt x="159201" y="407239"/>
                </a:cubicBezTo>
                <a:cubicBezTo>
                  <a:pt x="190866" y="407239"/>
                  <a:pt x="219892" y="407239"/>
                  <a:pt x="249797" y="407239"/>
                </a:cubicBezTo>
                <a:cubicBezTo>
                  <a:pt x="249797" y="376454"/>
                  <a:pt x="249797" y="349187"/>
                  <a:pt x="249797" y="318403"/>
                </a:cubicBezTo>
                <a:cubicBezTo>
                  <a:pt x="217253" y="318403"/>
                  <a:pt x="188227" y="318403"/>
                  <a:pt x="159201" y="318403"/>
                </a:cubicBezTo>
                <a:close/>
                <a:moveTo>
                  <a:pt x="43979" y="318403"/>
                </a:moveTo>
                <a:cubicBezTo>
                  <a:pt x="43979" y="349187"/>
                  <a:pt x="43979" y="378214"/>
                  <a:pt x="43979" y="408119"/>
                </a:cubicBezTo>
                <a:cubicBezTo>
                  <a:pt x="74764" y="408119"/>
                  <a:pt x="102910" y="408119"/>
                  <a:pt x="131935" y="408119"/>
                </a:cubicBezTo>
                <a:cubicBezTo>
                  <a:pt x="131935" y="376454"/>
                  <a:pt x="131935" y="347429"/>
                  <a:pt x="131935" y="318403"/>
                </a:cubicBezTo>
                <a:cubicBezTo>
                  <a:pt x="100271" y="318403"/>
                  <a:pt x="72125" y="318403"/>
                  <a:pt x="43979" y="318403"/>
                </a:cubicBezTo>
                <a:close/>
                <a:moveTo>
                  <a:pt x="43098" y="187348"/>
                </a:moveTo>
                <a:cubicBezTo>
                  <a:pt x="43098" y="219892"/>
                  <a:pt x="43098" y="249797"/>
                  <a:pt x="43098" y="279702"/>
                </a:cubicBezTo>
                <a:cubicBezTo>
                  <a:pt x="74764" y="279702"/>
                  <a:pt x="104668" y="279702"/>
                  <a:pt x="132814" y="279702"/>
                </a:cubicBezTo>
                <a:cubicBezTo>
                  <a:pt x="132814" y="247159"/>
                  <a:pt x="132814" y="218133"/>
                  <a:pt x="132814" y="187348"/>
                </a:cubicBezTo>
                <a:cubicBezTo>
                  <a:pt x="102030" y="187348"/>
                  <a:pt x="73884" y="187348"/>
                  <a:pt x="43098" y="187348"/>
                </a:cubicBezTo>
                <a:close/>
                <a:moveTo>
                  <a:pt x="43979" y="60690"/>
                </a:moveTo>
                <a:cubicBezTo>
                  <a:pt x="43979" y="93234"/>
                  <a:pt x="43979" y="122259"/>
                  <a:pt x="43979" y="152166"/>
                </a:cubicBezTo>
                <a:cubicBezTo>
                  <a:pt x="75643" y="152166"/>
                  <a:pt x="103789" y="152166"/>
                  <a:pt x="133694" y="152166"/>
                </a:cubicBezTo>
                <a:cubicBezTo>
                  <a:pt x="133694" y="121380"/>
                  <a:pt x="133694" y="93234"/>
                  <a:pt x="133694" y="60690"/>
                </a:cubicBezTo>
                <a:cubicBezTo>
                  <a:pt x="101151" y="60690"/>
                  <a:pt x="72125" y="60690"/>
                  <a:pt x="43979" y="60690"/>
                </a:cubicBezTo>
                <a:close/>
                <a:moveTo>
                  <a:pt x="0" y="0"/>
                </a:moveTo>
                <a:lnTo>
                  <a:pt x="155702" y="0"/>
                </a:lnTo>
                <a:lnTo>
                  <a:pt x="155702" y="281913"/>
                </a:lnTo>
                <a:lnTo>
                  <a:pt x="277943" y="281913"/>
                </a:lnTo>
                <a:lnTo>
                  <a:pt x="277943" y="282341"/>
                </a:lnTo>
                <a:cubicBezTo>
                  <a:pt x="307848" y="282341"/>
                  <a:pt x="334235" y="282341"/>
                  <a:pt x="366779" y="282341"/>
                </a:cubicBezTo>
                <a:lnTo>
                  <a:pt x="366779" y="281913"/>
                </a:lnTo>
                <a:lnTo>
                  <a:pt x="408118" y="281913"/>
                </a:lnTo>
                <a:lnTo>
                  <a:pt x="408118" y="1158732"/>
                </a:lnTo>
                <a:lnTo>
                  <a:pt x="0" y="1158732"/>
                </a:lnTo>
                <a:close/>
              </a:path>
            </a:pathLst>
          </a:custGeom>
          <a:solidFill>
            <a:schemeClr val="accent4"/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212" name="CustomShape 28"/>
          <p:cNvSpPr/>
          <p:nvPr/>
        </p:nvSpPr>
        <p:spPr>
          <a:xfrm flipH="1">
            <a:off x="4191120" y="2474640"/>
            <a:ext cx="299520" cy="869400"/>
          </a:xfrm>
          <a:custGeom>
            <a:avLst/>
            <a:gdLst/>
            <a:ahLst/>
            <a:cxnLst/>
            <a:rect l="l" t="t" r="r" b="b"/>
            <a:pathLst>
              <a:path w="408118" h="1158732">
                <a:moveTo>
                  <a:pt x="159201" y="578755"/>
                </a:moveTo>
                <a:cubicBezTo>
                  <a:pt x="159201" y="608660"/>
                  <a:pt x="159201" y="638565"/>
                  <a:pt x="159201" y="665832"/>
                </a:cubicBezTo>
                <a:cubicBezTo>
                  <a:pt x="189986" y="668470"/>
                  <a:pt x="222530" y="665832"/>
                  <a:pt x="248917" y="665832"/>
                </a:cubicBezTo>
                <a:cubicBezTo>
                  <a:pt x="248917" y="634168"/>
                  <a:pt x="248917" y="608660"/>
                  <a:pt x="248917" y="578755"/>
                </a:cubicBezTo>
                <a:cubicBezTo>
                  <a:pt x="217253" y="578755"/>
                  <a:pt x="188227" y="578755"/>
                  <a:pt x="159201" y="578755"/>
                </a:cubicBezTo>
                <a:close/>
                <a:moveTo>
                  <a:pt x="278823" y="576996"/>
                </a:moveTo>
                <a:cubicBezTo>
                  <a:pt x="278823" y="606901"/>
                  <a:pt x="278823" y="632408"/>
                  <a:pt x="278823" y="664073"/>
                </a:cubicBezTo>
                <a:cubicBezTo>
                  <a:pt x="311366" y="664073"/>
                  <a:pt x="346549" y="664952"/>
                  <a:pt x="365020" y="664073"/>
                </a:cubicBezTo>
                <a:cubicBezTo>
                  <a:pt x="365020" y="632408"/>
                  <a:pt x="365020" y="606021"/>
                  <a:pt x="365020" y="576996"/>
                </a:cubicBezTo>
                <a:cubicBezTo>
                  <a:pt x="335114" y="576996"/>
                  <a:pt x="306968" y="576996"/>
                  <a:pt x="278823" y="576996"/>
                </a:cubicBezTo>
                <a:close/>
                <a:moveTo>
                  <a:pt x="43979" y="576996"/>
                </a:moveTo>
                <a:cubicBezTo>
                  <a:pt x="43979" y="605142"/>
                  <a:pt x="43979" y="638565"/>
                  <a:pt x="43979" y="664952"/>
                </a:cubicBezTo>
                <a:cubicBezTo>
                  <a:pt x="81799" y="664952"/>
                  <a:pt x="105548" y="664073"/>
                  <a:pt x="131935" y="665832"/>
                </a:cubicBezTo>
                <a:cubicBezTo>
                  <a:pt x="131935" y="631529"/>
                  <a:pt x="132814" y="602503"/>
                  <a:pt x="132814" y="576996"/>
                </a:cubicBezTo>
                <a:cubicBezTo>
                  <a:pt x="102030" y="576996"/>
                  <a:pt x="73884" y="576996"/>
                  <a:pt x="43979" y="576996"/>
                </a:cubicBezTo>
                <a:close/>
                <a:moveTo>
                  <a:pt x="160960" y="449459"/>
                </a:moveTo>
                <a:cubicBezTo>
                  <a:pt x="160960" y="481123"/>
                  <a:pt x="160960" y="509268"/>
                  <a:pt x="160960" y="539174"/>
                </a:cubicBezTo>
                <a:cubicBezTo>
                  <a:pt x="189986" y="539174"/>
                  <a:pt x="217253" y="539174"/>
                  <a:pt x="248917" y="539174"/>
                </a:cubicBezTo>
                <a:cubicBezTo>
                  <a:pt x="248917" y="506630"/>
                  <a:pt x="248917" y="477604"/>
                  <a:pt x="248917" y="449459"/>
                </a:cubicBezTo>
                <a:cubicBezTo>
                  <a:pt x="218132" y="449459"/>
                  <a:pt x="189107" y="449459"/>
                  <a:pt x="160960" y="449459"/>
                </a:cubicBezTo>
                <a:close/>
                <a:moveTo>
                  <a:pt x="44858" y="449459"/>
                </a:moveTo>
                <a:cubicBezTo>
                  <a:pt x="44858" y="481123"/>
                  <a:pt x="44858" y="509268"/>
                  <a:pt x="44858" y="539174"/>
                </a:cubicBezTo>
                <a:cubicBezTo>
                  <a:pt x="75643" y="539174"/>
                  <a:pt x="102910" y="539174"/>
                  <a:pt x="131935" y="539174"/>
                </a:cubicBezTo>
                <a:cubicBezTo>
                  <a:pt x="131935" y="505751"/>
                  <a:pt x="131935" y="477604"/>
                  <a:pt x="131935" y="449459"/>
                </a:cubicBezTo>
                <a:cubicBezTo>
                  <a:pt x="100271" y="449459"/>
                  <a:pt x="72125" y="449459"/>
                  <a:pt x="44858" y="449459"/>
                </a:cubicBezTo>
                <a:close/>
                <a:moveTo>
                  <a:pt x="278823" y="448579"/>
                </a:moveTo>
                <a:cubicBezTo>
                  <a:pt x="278823" y="479364"/>
                  <a:pt x="278823" y="508389"/>
                  <a:pt x="278823" y="538295"/>
                </a:cubicBezTo>
                <a:cubicBezTo>
                  <a:pt x="308727" y="538295"/>
                  <a:pt x="335994" y="538295"/>
                  <a:pt x="365020" y="538295"/>
                </a:cubicBezTo>
                <a:cubicBezTo>
                  <a:pt x="365020" y="507510"/>
                  <a:pt x="365020" y="478484"/>
                  <a:pt x="365020" y="448579"/>
                </a:cubicBezTo>
                <a:cubicBezTo>
                  <a:pt x="335994" y="448579"/>
                  <a:pt x="308727" y="448579"/>
                  <a:pt x="278823" y="448579"/>
                </a:cubicBezTo>
                <a:close/>
                <a:moveTo>
                  <a:pt x="277943" y="318403"/>
                </a:moveTo>
                <a:cubicBezTo>
                  <a:pt x="277943" y="350067"/>
                  <a:pt x="277943" y="379094"/>
                  <a:pt x="277943" y="408999"/>
                </a:cubicBezTo>
                <a:cubicBezTo>
                  <a:pt x="309607" y="408999"/>
                  <a:pt x="337753" y="408999"/>
                  <a:pt x="366779" y="408999"/>
                </a:cubicBezTo>
                <a:cubicBezTo>
                  <a:pt x="366779" y="378214"/>
                  <a:pt x="366779" y="349187"/>
                  <a:pt x="366779" y="318403"/>
                </a:cubicBezTo>
                <a:cubicBezTo>
                  <a:pt x="336873" y="318403"/>
                  <a:pt x="307848" y="318403"/>
                  <a:pt x="277943" y="318403"/>
                </a:cubicBezTo>
                <a:close/>
                <a:moveTo>
                  <a:pt x="159201" y="318403"/>
                </a:moveTo>
                <a:cubicBezTo>
                  <a:pt x="159201" y="349187"/>
                  <a:pt x="159201" y="378214"/>
                  <a:pt x="159201" y="407239"/>
                </a:cubicBezTo>
                <a:cubicBezTo>
                  <a:pt x="190866" y="407239"/>
                  <a:pt x="219892" y="407239"/>
                  <a:pt x="249797" y="407239"/>
                </a:cubicBezTo>
                <a:cubicBezTo>
                  <a:pt x="249797" y="376454"/>
                  <a:pt x="249797" y="349187"/>
                  <a:pt x="249797" y="318403"/>
                </a:cubicBezTo>
                <a:cubicBezTo>
                  <a:pt x="217253" y="318403"/>
                  <a:pt x="188227" y="318403"/>
                  <a:pt x="159201" y="318403"/>
                </a:cubicBezTo>
                <a:close/>
                <a:moveTo>
                  <a:pt x="43979" y="318403"/>
                </a:moveTo>
                <a:cubicBezTo>
                  <a:pt x="43979" y="349187"/>
                  <a:pt x="43979" y="378214"/>
                  <a:pt x="43979" y="408119"/>
                </a:cubicBezTo>
                <a:cubicBezTo>
                  <a:pt x="74764" y="408119"/>
                  <a:pt x="102910" y="408119"/>
                  <a:pt x="131935" y="408119"/>
                </a:cubicBezTo>
                <a:cubicBezTo>
                  <a:pt x="131935" y="376454"/>
                  <a:pt x="131935" y="347429"/>
                  <a:pt x="131935" y="318403"/>
                </a:cubicBezTo>
                <a:cubicBezTo>
                  <a:pt x="100271" y="318403"/>
                  <a:pt x="72125" y="318403"/>
                  <a:pt x="43979" y="318403"/>
                </a:cubicBezTo>
                <a:close/>
                <a:moveTo>
                  <a:pt x="43098" y="187348"/>
                </a:moveTo>
                <a:cubicBezTo>
                  <a:pt x="43098" y="219892"/>
                  <a:pt x="43098" y="249797"/>
                  <a:pt x="43098" y="279702"/>
                </a:cubicBezTo>
                <a:cubicBezTo>
                  <a:pt x="74764" y="279702"/>
                  <a:pt x="104668" y="279702"/>
                  <a:pt x="132814" y="279702"/>
                </a:cubicBezTo>
                <a:cubicBezTo>
                  <a:pt x="132814" y="247159"/>
                  <a:pt x="132814" y="218133"/>
                  <a:pt x="132814" y="187348"/>
                </a:cubicBezTo>
                <a:cubicBezTo>
                  <a:pt x="102030" y="187348"/>
                  <a:pt x="73884" y="187348"/>
                  <a:pt x="43098" y="187348"/>
                </a:cubicBezTo>
                <a:close/>
                <a:moveTo>
                  <a:pt x="43979" y="60690"/>
                </a:moveTo>
                <a:cubicBezTo>
                  <a:pt x="43979" y="93234"/>
                  <a:pt x="43979" y="122259"/>
                  <a:pt x="43979" y="152166"/>
                </a:cubicBezTo>
                <a:cubicBezTo>
                  <a:pt x="75643" y="152166"/>
                  <a:pt x="103789" y="152166"/>
                  <a:pt x="133694" y="152166"/>
                </a:cubicBezTo>
                <a:cubicBezTo>
                  <a:pt x="133694" y="121380"/>
                  <a:pt x="133694" y="93234"/>
                  <a:pt x="133694" y="60690"/>
                </a:cubicBezTo>
                <a:cubicBezTo>
                  <a:pt x="101151" y="60690"/>
                  <a:pt x="72125" y="60690"/>
                  <a:pt x="43979" y="60690"/>
                </a:cubicBezTo>
                <a:close/>
                <a:moveTo>
                  <a:pt x="0" y="0"/>
                </a:moveTo>
                <a:lnTo>
                  <a:pt x="155702" y="0"/>
                </a:lnTo>
                <a:lnTo>
                  <a:pt x="155702" y="281913"/>
                </a:lnTo>
                <a:lnTo>
                  <a:pt x="277943" y="281913"/>
                </a:lnTo>
                <a:lnTo>
                  <a:pt x="277943" y="282341"/>
                </a:lnTo>
                <a:cubicBezTo>
                  <a:pt x="307848" y="282341"/>
                  <a:pt x="334235" y="282341"/>
                  <a:pt x="366779" y="282341"/>
                </a:cubicBezTo>
                <a:lnTo>
                  <a:pt x="366779" y="281913"/>
                </a:lnTo>
                <a:lnTo>
                  <a:pt x="408118" y="281913"/>
                </a:lnTo>
                <a:lnTo>
                  <a:pt x="408118" y="1158732"/>
                </a:lnTo>
                <a:lnTo>
                  <a:pt x="0" y="1158732"/>
                </a:lnTo>
                <a:close/>
              </a:path>
            </a:pathLst>
          </a:custGeom>
          <a:solidFill>
            <a:schemeClr val="accent4"/>
          </a:solidFill>
          <a:ln w="936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213" name="CustomShape 29"/>
          <p:cNvSpPr/>
          <p:nvPr/>
        </p:nvSpPr>
        <p:spPr>
          <a:xfrm rot="16200000">
            <a:off x="5861520" y="966960"/>
            <a:ext cx="525960" cy="5474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14" name="Picture 2"/>
          <p:cNvPicPr/>
          <p:nvPr/>
        </p:nvPicPr>
        <p:blipFill>
          <a:blip r:embed="rId1"/>
          <a:stretch>
            <a:fillRect/>
          </a:stretch>
        </p:blipFill>
        <p:spPr>
          <a:xfrm rot="10800000">
            <a:off x="9133200" y="3628440"/>
            <a:ext cx="6074280" cy="452520"/>
          </a:xfrm>
          <a:prstGeom prst="rect">
            <a:avLst/>
          </a:prstGeom>
          <a:ln>
            <a:noFill/>
          </a:ln>
        </p:spPr>
      </p:pic>
      <p:sp>
        <p:nvSpPr>
          <p:cNvPr id="215" name="CustomShape 30"/>
          <p:cNvSpPr/>
          <p:nvPr/>
        </p:nvSpPr>
        <p:spPr>
          <a:xfrm>
            <a:off x="0" y="3441960"/>
            <a:ext cx="12191760" cy="137052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/>
          <a:p>
            <a:pPr algn="ctr">
              <a:lnSpc>
                <a:spcPct val="100000"/>
              </a:lnSpc>
            </a:pPr>
            <a:r>
              <a:rPr lang="en-US" sz="2800" b="1" strike="noStrike" spc="-1">
                <a:solidFill>
                  <a:srgbClr val="FEB85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Penambahbaikan Teknik Pengekstrakan Fitur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800" b="1" strike="noStrike" spc="-1">
                <a:solidFill>
                  <a:srgbClr val="FEB85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Untuk Klasifikasi Penjagaan Kesihatan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800" b="1" strike="noStrike" spc="-1">
                <a:solidFill>
                  <a:srgbClr val="FEB85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Bedasarkan Mesin Vektor Sokongan (SVM)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6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752120" y="232560"/>
            <a:ext cx="2644560" cy="1303920"/>
          </a:xfrm>
          <a:prstGeom prst="rect">
            <a:avLst/>
          </a:prstGeom>
          <a:ln>
            <a:noFill/>
          </a:ln>
        </p:spPr>
      </p:pic>
      <p:pic>
        <p:nvPicPr>
          <p:cNvPr id="217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7124040" y="232560"/>
            <a:ext cx="2498400" cy="1252440"/>
          </a:xfrm>
          <a:prstGeom prst="rect">
            <a:avLst/>
          </a:prstGeom>
          <a:ln>
            <a:noFill/>
          </a:ln>
        </p:spPr>
      </p:pic>
      <p:sp>
        <p:nvSpPr>
          <p:cNvPr id="218" name="CustomShape 31"/>
          <p:cNvSpPr/>
          <p:nvPr/>
        </p:nvSpPr>
        <p:spPr>
          <a:xfrm>
            <a:off x="88200" y="5628600"/>
            <a:ext cx="526752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2000" b="1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Penyelia :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1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Prof. Madya Dr. Rabiah Binti Abdul Kadir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1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Dr. Sabrina Tiun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32"/>
          <p:cNvSpPr/>
          <p:nvPr/>
        </p:nvSpPr>
        <p:spPr>
          <a:xfrm>
            <a:off x="4399200" y="4804920"/>
            <a:ext cx="354096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FEB85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Disediakan Oleh: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FEB85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Mustazzihim Suhaidi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FEB85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[P100520]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323640" y="339480"/>
            <a:ext cx="11572920" cy="72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p>
            <a:pPr algn="ctr">
              <a:lnSpc>
                <a:spcPct val="100000"/>
              </a:lnSpc>
            </a:pPr>
            <a:r>
              <a:rPr lang="en-US" sz="5400" b="0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Progress Report</a:t>
            </a:r>
            <a:endParaRPr lang="en-US" sz="2800" b="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5245200" y="1631160"/>
            <a:ext cx="5974920" cy="4183560"/>
          </a:xfrm>
          <a:prstGeom prst="roundRect">
            <a:avLst>
              <a:gd name="adj" fmla="val 104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3"/>
          <p:cNvSpPr/>
          <p:nvPr/>
        </p:nvSpPr>
        <p:spPr>
          <a:xfrm>
            <a:off x="5558760" y="1735920"/>
            <a:ext cx="5390280" cy="1228320"/>
          </a:xfrm>
          <a:custGeom>
            <a:avLst/>
            <a:gdLst/>
            <a:ahLst/>
            <a:cxnLst/>
            <a:rect l="l" t="t" r="r" b="b"/>
            <a:pathLst>
              <a:path w="4320480" h="1296000">
                <a:moveTo>
                  <a:pt x="291768" y="0"/>
                </a:moveTo>
                <a:lnTo>
                  <a:pt x="4028712" y="0"/>
                </a:lnTo>
                <a:cubicBezTo>
                  <a:pt x="4189851" y="0"/>
                  <a:pt x="4320480" y="130629"/>
                  <a:pt x="4320480" y="291768"/>
                </a:cubicBezTo>
                <a:lnTo>
                  <a:pt x="4320480" y="1004232"/>
                </a:lnTo>
                <a:cubicBezTo>
                  <a:pt x="4320480" y="1165371"/>
                  <a:pt x="4189851" y="1296000"/>
                  <a:pt x="4028712" y="1296000"/>
                </a:cubicBezTo>
                <a:lnTo>
                  <a:pt x="291768" y="1296000"/>
                </a:lnTo>
                <a:cubicBezTo>
                  <a:pt x="130629" y="1296000"/>
                  <a:pt x="0" y="1165371"/>
                  <a:pt x="0" y="1004232"/>
                </a:cubicBezTo>
                <a:lnTo>
                  <a:pt x="0" y="769158"/>
                </a:lnTo>
                <a:lnTo>
                  <a:pt x="401179" y="769158"/>
                </a:lnTo>
                <a:lnTo>
                  <a:pt x="401179" y="890316"/>
                </a:lnTo>
                <a:lnTo>
                  <a:pt x="643495" y="648000"/>
                </a:lnTo>
                <a:lnTo>
                  <a:pt x="401179" y="405684"/>
                </a:lnTo>
                <a:lnTo>
                  <a:pt x="401179" y="526842"/>
                </a:lnTo>
                <a:lnTo>
                  <a:pt x="0" y="526842"/>
                </a:lnTo>
                <a:lnTo>
                  <a:pt x="0" y="291768"/>
                </a:lnTo>
                <a:cubicBezTo>
                  <a:pt x="0" y="130629"/>
                  <a:pt x="130629" y="0"/>
                  <a:pt x="2917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4"/>
          <p:cNvSpPr/>
          <p:nvPr/>
        </p:nvSpPr>
        <p:spPr>
          <a:xfrm>
            <a:off x="5558760" y="3092400"/>
            <a:ext cx="5390280" cy="1182600"/>
          </a:xfrm>
          <a:custGeom>
            <a:avLst/>
            <a:gdLst/>
            <a:ahLst/>
            <a:cxnLst/>
            <a:rect l="l" t="t" r="r" b="b"/>
            <a:pathLst>
              <a:path w="4320480" h="1296000">
                <a:moveTo>
                  <a:pt x="291768" y="0"/>
                </a:moveTo>
                <a:lnTo>
                  <a:pt x="4028712" y="0"/>
                </a:lnTo>
                <a:cubicBezTo>
                  <a:pt x="4189851" y="0"/>
                  <a:pt x="4320480" y="130629"/>
                  <a:pt x="4320480" y="291768"/>
                </a:cubicBezTo>
                <a:lnTo>
                  <a:pt x="4320480" y="1004232"/>
                </a:lnTo>
                <a:cubicBezTo>
                  <a:pt x="4320480" y="1165371"/>
                  <a:pt x="4189851" y="1296000"/>
                  <a:pt x="4028712" y="1296000"/>
                </a:cubicBezTo>
                <a:lnTo>
                  <a:pt x="291768" y="1296000"/>
                </a:lnTo>
                <a:cubicBezTo>
                  <a:pt x="130629" y="1296000"/>
                  <a:pt x="0" y="1165371"/>
                  <a:pt x="0" y="1004232"/>
                </a:cubicBezTo>
                <a:lnTo>
                  <a:pt x="0" y="769158"/>
                </a:lnTo>
                <a:lnTo>
                  <a:pt x="405756" y="769158"/>
                </a:lnTo>
                <a:lnTo>
                  <a:pt x="405756" y="890316"/>
                </a:lnTo>
                <a:lnTo>
                  <a:pt x="648072" y="648000"/>
                </a:lnTo>
                <a:lnTo>
                  <a:pt x="405756" y="405684"/>
                </a:lnTo>
                <a:lnTo>
                  <a:pt x="405756" y="526842"/>
                </a:lnTo>
                <a:lnTo>
                  <a:pt x="0" y="526842"/>
                </a:lnTo>
                <a:lnTo>
                  <a:pt x="0" y="291768"/>
                </a:lnTo>
                <a:cubicBezTo>
                  <a:pt x="0" y="130629"/>
                  <a:pt x="130629" y="0"/>
                  <a:pt x="29176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5"/>
          <p:cNvSpPr/>
          <p:nvPr/>
        </p:nvSpPr>
        <p:spPr>
          <a:xfrm>
            <a:off x="5558760" y="4413240"/>
            <a:ext cx="5390280" cy="1218960"/>
          </a:xfrm>
          <a:custGeom>
            <a:avLst/>
            <a:gdLst/>
            <a:ahLst/>
            <a:cxnLst/>
            <a:rect l="l" t="t" r="r" b="b"/>
            <a:pathLst>
              <a:path w="4320480" h="1296000">
                <a:moveTo>
                  <a:pt x="291768" y="0"/>
                </a:moveTo>
                <a:lnTo>
                  <a:pt x="4028712" y="0"/>
                </a:lnTo>
                <a:cubicBezTo>
                  <a:pt x="4189851" y="0"/>
                  <a:pt x="4320480" y="130629"/>
                  <a:pt x="4320480" y="291768"/>
                </a:cubicBezTo>
                <a:lnTo>
                  <a:pt x="4320480" y="1004232"/>
                </a:lnTo>
                <a:cubicBezTo>
                  <a:pt x="4320480" y="1165371"/>
                  <a:pt x="4189851" y="1296000"/>
                  <a:pt x="4028712" y="1296000"/>
                </a:cubicBezTo>
                <a:lnTo>
                  <a:pt x="291768" y="1296000"/>
                </a:lnTo>
                <a:cubicBezTo>
                  <a:pt x="130629" y="1296000"/>
                  <a:pt x="0" y="1165371"/>
                  <a:pt x="0" y="1004232"/>
                </a:cubicBezTo>
                <a:lnTo>
                  <a:pt x="0" y="769158"/>
                </a:lnTo>
                <a:lnTo>
                  <a:pt x="405756" y="769158"/>
                </a:lnTo>
                <a:lnTo>
                  <a:pt x="405756" y="890316"/>
                </a:lnTo>
                <a:lnTo>
                  <a:pt x="648072" y="648000"/>
                </a:lnTo>
                <a:lnTo>
                  <a:pt x="405756" y="405684"/>
                </a:lnTo>
                <a:lnTo>
                  <a:pt x="405756" y="526842"/>
                </a:lnTo>
                <a:lnTo>
                  <a:pt x="0" y="526842"/>
                </a:lnTo>
                <a:lnTo>
                  <a:pt x="0" y="291768"/>
                </a:lnTo>
                <a:cubicBezTo>
                  <a:pt x="0" y="130629"/>
                  <a:pt x="130629" y="0"/>
                  <a:pt x="29176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6"/>
          <p:cNvSpPr/>
          <p:nvPr/>
        </p:nvSpPr>
        <p:spPr>
          <a:xfrm>
            <a:off x="6278400" y="1673280"/>
            <a:ext cx="4775400" cy="13100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2000" b="1" strike="noStrike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Apply text-processing and provide table to shows the impact of text-processing towards Word Embedding (pengurangan dimensi)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7"/>
          <p:cNvSpPr/>
          <p:nvPr/>
        </p:nvSpPr>
        <p:spPr>
          <a:xfrm>
            <a:off x="6294600" y="3038400"/>
            <a:ext cx="4671360" cy="13100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Apply Word Embedding  method and Provide table of comparable between method of WE using measurement unit (untuk melihat kesan ke atas dimensi)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CustomShape 8"/>
          <p:cNvSpPr/>
          <p:nvPr/>
        </p:nvSpPr>
        <p:spPr>
          <a:xfrm>
            <a:off x="6278760" y="4352400"/>
            <a:ext cx="4774680" cy="13100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Apply Word Embedding  method and Provide table of comparable between method of WE guna F-measure (untuk melihat ketepatan klasifikasi)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9"/>
          <p:cNvSpPr/>
          <p:nvPr/>
        </p:nvSpPr>
        <p:spPr>
          <a:xfrm>
            <a:off x="1000440" y="2175480"/>
            <a:ext cx="4244040" cy="3096000"/>
          </a:xfrm>
          <a:prstGeom prst="rightArrow">
            <a:avLst>
              <a:gd name="adj1" fmla="val 73994"/>
              <a:gd name="adj2" fmla="val 38003"/>
            </a:avLst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10"/>
          <p:cNvSpPr/>
          <p:nvPr/>
        </p:nvSpPr>
        <p:spPr>
          <a:xfrm>
            <a:off x="1178640" y="3346920"/>
            <a:ext cx="3753720" cy="118692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Proposal Defense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Text Box 99"/>
          <p:cNvSpPr txBox="1"/>
          <p:nvPr/>
        </p:nvSpPr>
        <p:spPr>
          <a:xfrm>
            <a:off x="6744335" y="5949315"/>
            <a:ext cx="36290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en-US" sz="3200" b="0">
                <a:solidFill>
                  <a:srgbClr val="FF0000"/>
                </a:solidFill>
                <a:latin typeface="Times New Roman" charset="0"/>
                <a:cs typeface="SimSun" charset="0"/>
              </a:rPr>
              <a:t>Analisis experiment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Table 1"/>
          <p:cNvGraphicFramePr/>
          <p:nvPr/>
        </p:nvGraphicFramePr>
        <p:xfrm>
          <a:off x="214560" y="126360"/>
          <a:ext cx="11681280" cy="6484680"/>
        </p:xfrm>
        <a:graphic>
          <a:graphicData uri="http://schemas.openxmlformats.org/drawingml/2006/table">
            <a:tbl>
              <a:tblPr/>
              <a:tblGrid>
                <a:gridCol w="1235520"/>
                <a:gridCol w="6365880"/>
                <a:gridCol w="4079880"/>
              </a:tblGrid>
              <a:tr h="375120">
                <a:tc gridSpan="3"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Apply text-processing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CBBB4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</a:tr>
              <a:tr h="347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YEAR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TITLE PAPER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PRE-PROCESSING  TECHNIQUES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</a:tr>
              <a:tr h="8596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2022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Citation Context Analysis Using Combined Feature Embedding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and Deep Convolutional Neural Network Model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Punctuation Removal, Stopword Removal, Numeric values removal,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Stemming, Tokenization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</a:tr>
              <a:tr h="11156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2021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Investigating the impact of pre‐processing techniques and pre‐trained word embeddings in detecting Arabic health information on social media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Tokenization, Noise removal, Normalization, Arabic‐specific normalization, Removing stop words, Stemming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</a:tr>
              <a:tr h="603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2021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Word embedding and text classification based on deep learning methods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Stop Words Removed, Tokenization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</a:tr>
              <a:tr h="8596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2021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The Effect of Preprocessing Techniques, Applied to NumericFeatures, on Classification Algorithms’ Performance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Normalization, Discretization, Transformation, Handling Missing Values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</a:tr>
              <a:tr h="603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2019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Impact of Preprocessing Methods on Healthcare Predictions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Integration, Cleaning, Normalization, Scaling, Reduction Techniques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</a:tr>
              <a:tr h="8596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2019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The Impact of Data Pre-Processing Techniques and Dimensionality Reduction one the Accuracy of Machine Learning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Normalization, Discretization, Dimensionality Reduction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E6E4"/>
                    </a:solidFill>
                  </a:tcPr>
                </a:tc>
              </a:tr>
              <a:tr h="8596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2018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The impact of preprocessing steps on the accuracy of machine learning algorithms in sentiment analysis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 Unicode MS"/>
                        </a:rPr>
                        <a:t>Removal of emoticons, Removal of stopwords, Stemming, Word vectorization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3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Picture 2"/>
          <p:cNvPicPr/>
          <p:nvPr/>
        </p:nvPicPr>
        <p:blipFill>
          <a:blip r:embed="rId1"/>
          <a:srcRect l="4685" t="3401"/>
          <a:stretch>
            <a:fillRect/>
          </a:stretch>
        </p:blipFill>
        <p:spPr>
          <a:xfrm>
            <a:off x="128880" y="111240"/>
            <a:ext cx="9793800" cy="6150960"/>
          </a:xfrm>
          <a:prstGeom prst="rect">
            <a:avLst/>
          </a:prstGeom>
          <a:ln>
            <a:noFill/>
          </a:ln>
        </p:spPr>
      </p:pic>
      <p:sp>
        <p:nvSpPr>
          <p:cNvPr id="232" name="TextShape 1"/>
          <p:cNvSpPr txBox="1"/>
          <p:nvPr/>
        </p:nvSpPr>
        <p:spPr>
          <a:xfrm>
            <a:off x="8460720" y="3470760"/>
            <a:ext cx="3883320" cy="72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p>
            <a:pPr algn="ctr">
              <a:lnSpc>
                <a:spcPct val="100000"/>
              </a:lnSpc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Experiment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8308440" y="2958480"/>
            <a:ext cx="3883320" cy="72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p>
            <a:pPr algn="ctr">
              <a:lnSpc>
                <a:spcPct val="100000"/>
              </a:lnSpc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Publish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34" name="Picture 2"/>
          <p:cNvPicPr/>
          <p:nvPr/>
        </p:nvPicPr>
        <p:blipFill>
          <a:blip r:embed="rId1"/>
          <a:srcRect l="19064" t="24044" r="17785"/>
          <a:stretch>
            <a:fillRect/>
          </a:stretch>
        </p:blipFill>
        <p:spPr>
          <a:xfrm>
            <a:off x="408240" y="650880"/>
            <a:ext cx="8216640" cy="555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323640" y="339480"/>
            <a:ext cx="11572920" cy="72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p>
            <a:pPr algn="ctr">
              <a:lnSpc>
                <a:spcPct val="100000"/>
              </a:lnSpc>
            </a:pPr>
            <a:r>
              <a:rPr lang="en-US" sz="5400" b="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Next Semester Plan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2"/>
          <p:cNvSpPr/>
          <p:nvPr/>
        </p:nvSpPr>
        <p:spPr>
          <a:xfrm>
            <a:off x="5245200" y="1631160"/>
            <a:ext cx="5974920" cy="4183560"/>
          </a:xfrm>
          <a:prstGeom prst="roundRect">
            <a:avLst>
              <a:gd name="adj" fmla="val 104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7" name="CustomShape 3"/>
          <p:cNvSpPr/>
          <p:nvPr/>
        </p:nvSpPr>
        <p:spPr>
          <a:xfrm>
            <a:off x="5558760" y="1861200"/>
            <a:ext cx="5390280" cy="1103400"/>
          </a:xfrm>
          <a:custGeom>
            <a:avLst/>
            <a:gdLst/>
            <a:ahLst/>
            <a:cxnLst/>
            <a:rect l="l" t="t" r="r" b="b"/>
            <a:pathLst>
              <a:path w="4320480" h="1296000">
                <a:moveTo>
                  <a:pt x="291768" y="0"/>
                </a:moveTo>
                <a:lnTo>
                  <a:pt x="4028712" y="0"/>
                </a:lnTo>
                <a:cubicBezTo>
                  <a:pt x="4189851" y="0"/>
                  <a:pt x="4320480" y="130629"/>
                  <a:pt x="4320480" y="291768"/>
                </a:cubicBezTo>
                <a:lnTo>
                  <a:pt x="4320480" y="1004232"/>
                </a:lnTo>
                <a:cubicBezTo>
                  <a:pt x="4320480" y="1165371"/>
                  <a:pt x="4189851" y="1296000"/>
                  <a:pt x="4028712" y="1296000"/>
                </a:cubicBezTo>
                <a:lnTo>
                  <a:pt x="291768" y="1296000"/>
                </a:lnTo>
                <a:cubicBezTo>
                  <a:pt x="130629" y="1296000"/>
                  <a:pt x="0" y="1165371"/>
                  <a:pt x="0" y="1004232"/>
                </a:cubicBezTo>
                <a:lnTo>
                  <a:pt x="0" y="769158"/>
                </a:lnTo>
                <a:lnTo>
                  <a:pt x="401179" y="769158"/>
                </a:lnTo>
                <a:lnTo>
                  <a:pt x="401179" y="890316"/>
                </a:lnTo>
                <a:lnTo>
                  <a:pt x="643495" y="648000"/>
                </a:lnTo>
                <a:lnTo>
                  <a:pt x="401179" y="405684"/>
                </a:lnTo>
                <a:lnTo>
                  <a:pt x="401179" y="526842"/>
                </a:lnTo>
                <a:lnTo>
                  <a:pt x="0" y="526842"/>
                </a:lnTo>
                <a:lnTo>
                  <a:pt x="0" y="291768"/>
                </a:lnTo>
                <a:cubicBezTo>
                  <a:pt x="0" y="130629"/>
                  <a:pt x="130629" y="0"/>
                  <a:pt x="2917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8" name="CustomShape 4"/>
          <p:cNvSpPr/>
          <p:nvPr/>
        </p:nvSpPr>
        <p:spPr>
          <a:xfrm>
            <a:off x="5558760" y="3092400"/>
            <a:ext cx="5390280" cy="1182600"/>
          </a:xfrm>
          <a:custGeom>
            <a:avLst/>
            <a:gdLst/>
            <a:ahLst/>
            <a:cxnLst/>
            <a:rect l="l" t="t" r="r" b="b"/>
            <a:pathLst>
              <a:path w="4320480" h="1296000">
                <a:moveTo>
                  <a:pt x="291768" y="0"/>
                </a:moveTo>
                <a:lnTo>
                  <a:pt x="4028712" y="0"/>
                </a:lnTo>
                <a:cubicBezTo>
                  <a:pt x="4189851" y="0"/>
                  <a:pt x="4320480" y="130629"/>
                  <a:pt x="4320480" y="291768"/>
                </a:cubicBezTo>
                <a:lnTo>
                  <a:pt x="4320480" y="1004232"/>
                </a:lnTo>
                <a:cubicBezTo>
                  <a:pt x="4320480" y="1165371"/>
                  <a:pt x="4189851" y="1296000"/>
                  <a:pt x="4028712" y="1296000"/>
                </a:cubicBezTo>
                <a:lnTo>
                  <a:pt x="291768" y="1296000"/>
                </a:lnTo>
                <a:cubicBezTo>
                  <a:pt x="130629" y="1296000"/>
                  <a:pt x="0" y="1165371"/>
                  <a:pt x="0" y="1004232"/>
                </a:cubicBezTo>
                <a:lnTo>
                  <a:pt x="0" y="769158"/>
                </a:lnTo>
                <a:lnTo>
                  <a:pt x="405756" y="769158"/>
                </a:lnTo>
                <a:lnTo>
                  <a:pt x="405756" y="890316"/>
                </a:lnTo>
                <a:lnTo>
                  <a:pt x="648072" y="648000"/>
                </a:lnTo>
                <a:lnTo>
                  <a:pt x="405756" y="405684"/>
                </a:lnTo>
                <a:lnTo>
                  <a:pt x="405756" y="526842"/>
                </a:lnTo>
                <a:lnTo>
                  <a:pt x="0" y="526842"/>
                </a:lnTo>
                <a:lnTo>
                  <a:pt x="0" y="291768"/>
                </a:lnTo>
                <a:cubicBezTo>
                  <a:pt x="0" y="130629"/>
                  <a:pt x="130629" y="0"/>
                  <a:pt x="29176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9" name="CustomShape 5"/>
          <p:cNvSpPr/>
          <p:nvPr/>
        </p:nvSpPr>
        <p:spPr>
          <a:xfrm>
            <a:off x="5558760" y="4413240"/>
            <a:ext cx="5390280" cy="1218960"/>
          </a:xfrm>
          <a:custGeom>
            <a:avLst/>
            <a:gdLst/>
            <a:ahLst/>
            <a:cxnLst/>
            <a:rect l="l" t="t" r="r" b="b"/>
            <a:pathLst>
              <a:path w="4320480" h="1296000">
                <a:moveTo>
                  <a:pt x="291768" y="0"/>
                </a:moveTo>
                <a:lnTo>
                  <a:pt x="4028712" y="0"/>
                </a:lnTo>
                <a:cubicBezTo>
                  <a:pt x="4189851" y="0"/>
                  <a:pt x="4320480" y="130629"/>
                  <a:pt x="4320480" y="291768"/>
                </a:cubicBezTo>
                <a:lnTo>
                  <a:pt x="4320480" y="1004232"/>
                </a:lnTo>
                <a:cubicBezTo>
                  <a:pt x="4320480" y="1165371"/>
                  <a:pt x="4189851" y="1296000"/>
                  <a:pt x="4028712" y="1296000"/>
                </a:cubicBezTo>
                <a:lnTo>
                  <a:pt x="291768" y="1296000"/>
                </a:lnTo>
                <a:cubicBezTo>
                  <a:pt x="130629" y="1296000"/>
                  <a:pt x="0" y="1165371"/>
                  <a:pt x="0" y="1004232"/>
                </a:cubicBezTo>
                <a:lnTo>
                  <a:pt x="0" y="769158"/>
                </a:lnTo>
                <a:lnTo>
                  <a:pt x="405756" y="769158"/>
                </a:lnTo>
                <a:lnTo>
                  <a:pt x="405756" y="890316"/>
                </a:lnTo>
                <a:lnTo>
                  <a:pt x="648072" y="648000"/>
                </a:lnTo>
                <a:lnTo>
                  <a:pt x="405756" y="405684"/>
                </a:lnTo>
                <a:lnTo>
                  <a:pt x="405756" y="526842"/>
                </a:lnTo>
                <a:lnTo>
                  <a:pt x="0" y="526842"/>
                </a:lnTo>
                <a:lnTo>
                  <a:pt x="0" y="291768"/>
                </a:lnTo>
                <a:cubicBezTo>
                  <a:pt x="0" y="130629"/>
                  <a:pt x="130629" y="0"/>
                  <a:pt x="29176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0" name="CustomShape 6"/>
          <p:cNvSpPr/>
          <p:nvPr/>
        </p:nvSpPr>
        <p:spPr>
          <a:xfrm>
            <a:off x="6294600" y="1833120"/>
            <a:ext cx="475956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Apply text-processing and provide table to shows the impact of text-processing towards Word Embedding (pengurangan dimensi)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CustomShape 7"/>
          <p:cNvSpPr/>
          <p:nvPr/>
        </p:nvSpPr>
        <p:spPr>
          <a:xfrm>
            <a:off x="6294600" y="3038400"/>
            <a:ext cx="4671360" cy="16142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2000" b="1" strike="noStrike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Apply Word Embedding  method and Provide table of comparable between method of WE using measurement unit (untuk melihat kesan ke atas dimensi)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CustomShape 8"/>
          <p:cNvSpPr/>
          <p:nvPr/>
        </p:nvSpPr>
        <p:spPr>
          <a:xfrm>
            <a:off x="6278760" y="4352400"/>
            <a:ext cx="4774680" cy="13100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2000" b="1" strike="noStrike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Apply Word Embedding  method and Provide table of comparable between method of WE guna F-measure (untuk melihat ketepatan klasifikasi)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CustomShape 9"/>
          <p:cNvSpPr/>
          <p:nvPr/>
        </p:nvSpPr>
        <p:spPr>
          <a:xfrm>
            <a:off x="1000440" y="2175480"/>
            <a:ext cx="4244040" cy="3096000"/>
          </a:xfrm>
          <a:prstGeom prst="rightArrow">
            <a:avLst>
              <a:gd name="adj1" fmla="val 73994"/>
              <a:gd name="adj2" fmla="val 38003"/>
            </a:avLst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10"/>
          <p:cNvSpPr/>
          <p:nvPr/>
        </p:nvSpPr>
        <p:spPr>
          <a:xfrm>
            <a:off x="1765440" y="3306960"/>
            <a:ext cx="37537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Next Plan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6427800" y="2337120"/>
            <a:ext cx="637200" cy="358200"/>
          </a:xfrm>
          <a:custGeom>
            <a:avLst/>
            <a:gdLst/>
            <a:ahLst/>
            <a:cxnLst/>
            <a:rect l="l" t="t" r="r" b="b"/>
            <a:pathLst>
              <a:path w="1020075" h="573944">
                <a:moveTo>
                  <a:pt x="363745" y="0"/>
                </a:moveTo>
                <a:lnTo>
                  <a:pt x="1020075" y="569873"/>
                </a:lnTo>
                <a:lnTo>
                  <a:pt x="1012022" y="573944"/>
                </a:lnTo>
                <a:lnTo>
                  <a:pt x="367771" y="48846"/>
                </a:lnTo>
                <a:lnTo>
                  <a:pt x="152979" y="212429"/>
                </a:lnTo>
                <a:lnTo>
                  <a:pt x="0" y="80959"/>
                </a:lnTo>
                <a:lnTo>
                  <a:pt x="89938" y="814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>
            <a:off x="4581720" y="2144880"/>
            <a:ext cx="2483280" cy="988560"/>
          </a:xfrm>
          <a:custGeom>
            <a:avLst/>
            <a:gdLst/>
            <a:ahLst/>
            <a:cxnLst/>
            <a:rect l="l" t="t" r="r" b="b"/>
            <a:pathLst>
              <a:path w="3974123" h="1582615">
                <a:moveTo>
                  <a:pt x="0" y="1573823"/>
                </a:moveTo>
                <a:lnTo>
                  <a:pt x="589084" y="1582615"/>
                </a:lnTo>
                <a:lnTo>
                  <a:pt x="2549769" y="105507"/>
                </a:lnTo>
                <a:lnTo>
                  <a:pt x="3956538" y="1239715"/>
                </a:lnTo>
                <a:lnTo>
                  <a:pt x="3974123" y="1230923"/>
                </a:lnTo>
                <a:lnTo>
                  <a:pt x="2540977" y="0"/>
                </a:lnTo>
                <a:lnTo>
                  <a:pt x="1943100" y="17584"/>
                </a:lnTo>
                <a:lnTo>
                  <a:pt x="0" y="1573823"/>
                </a:lnTo>
                <a:close/>
              </a:path>
            </a:pathLst>
          </a:custGeom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5972040" y="2704320"/>
            <a:ext cx="181080" cy="181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4"/>
          <p:cNvSpPr/>
          <p:nvPr/>
        </p:nvSpPr>
        <p:spPr>
          <a:xfrm>
            <a:off x="6178680" y="2704320"/>
            <a:ext cx="181080" cy="181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5"/>
          <p:cNvSpPr/>
          <p:nvPr/>
        </p:nvSpPr>
        <p:spPr>
          <a:xfrm>
            <a:off x="5972040" y="2921040"/>
            <a:ext cx="181080" cy="181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CustomShape 6"/>
          <p:cNvSpPr/>
          <p:nvPr/>
        </p:nvSpPr>
        <p:spPr>
          <a:xfrm>
            <a:off x="6178680" y="2921040"/>
            <a:ext cx="181080" cy="181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1" name="CustomShape 7"/>
          <p:cNvSpPr/>
          <p:nvPr/>
        </p:nvSpPr>
        <p:spPr>
          <a:xfrm>
            <a:off x="6488280" y="2692080"/>
            <a:ext cx="1058400" cy="457560"/>
          </a:xfrm>
          <a:custGeom>
            <a:avLst/>
            <a:gdLst/>
            <a:ahLst/>
            <a:cxnLst/>
            <a:rect l="l" t="t" r="r" b="b"/>
            <a:pathLst>
              <a:path w="4347933" h="1582615">
                <a:moveTo>
                  <a:pt x="0" y="1573823"/>
                </a:moveTo>
                <a:lnTo>
                  <a:pt x="589084" y="1582615"/>
                </a:lnTo>
                <a:lnTo>
                  <a:pt x="2549769" y="105507"/>
                </a:lnTo>
                <a:lnTo>
                  <a:pt x="4347933" y="1578018"/>
                </a:lnTo>
                <a:lnTo>
                  <a:pt x="4302051" y="1515805"/>
                </a:lnTo>
                <a:lnTo>
                  <a:pt x="2540977" y="0"/>
                </a:lnTo>
                <a:lnTo>
                  <a:pt x="1943100" y="17584"/>
                </a:lnTo>
                <a:lnTo>
                  <a:pt x="0" y="157382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Line 8"/>
          <p:cNvSpPr/>
          <p:nvPr/>
        </p:nvSpPr>
        <p:spPr>
          <a:xfrm flipH="1">
            <a:off x="2218680" y="3108600"/>
            <a:ext cx="2372400" cy="5400"/>
          </a:xfrm>
          <a:prstGeom prst="line">
            <a:avLst/>
          </a:prstGeom>
          <a:ln w="3168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Line 9"/>
          <p:cNvSpPr/>
          <p:nvPr/>
        </p:nvSpPr>
        <p:spPr>
          <a:xfrm flipH="1">
            <a:off x="7526160" y="3134520"/>
            <a:ext cx="2372400" cy="5400"/>
          </a:xfrm>
          <a:prstGeom prst="line">
            <a:avLst/>
          </a:prstGeom>
          <a:ln w="3168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Line 10"/>
          <p:cNvSpPr/>
          <p:nvPr/>
        </p:nvSpPr>
        <p:spPr>
          <a:xfrm flipV="1">
            <a:off x="9898560" y="3130200"/>
            <a:ext cx="0" cy="1140120"/>
          </a:xfrm>
          <a:prstGeom prst="line">
            <a:avLst/>
          </a:prstGeom>
          <a:ln w="3168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5" name="Line 11"/>
          <p:cNvSpPr/>
          <p:nvPr/>
        </p:nvSpPr>
        <p:spPr>
          <a:xfrm flipV="1">
            <a:off x="2218680" y="3108600"/>
            <a:ext cx="0" cy="1140120"/>
          </a:xfrm>
          <a:prstGeom prst="line">
            <a:avLst/>
          </a:prstGeom>
          <a:ln w="3168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6" name="Line 12"/>
          <p:cNvSpPr/>
          <p:nvPr/>
        </p:nvSpPr>
        <p:spPr>
          <a:xfrm flipH="1">
            <a:off x="2208600" y="4270320"/>
            <a:ext cx="1196280" cy="360"/>
          </a:xfrm>
          <a:prstGeom prst="line">
            <a:avLst/>
          </a:prstGeom>
          <a:ln w="3168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7" name="Line 13"/>
          <p:cNvSpPr/>
          <p:nvPr/>
        </p:nvSpPr>
        <p:spPr>
          <a:xfrm flipH="1">
            <a:off x="8702280" y="4270320"/>
            <a:ext cx="1196280" cy="360"/>
          </a:xfrm>
          <a:prstGeom prst="line">
            <a:avLst/>
          </a:prstGeom>
          <a:ln w="3168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8" name="CustomShape 14"/>
          <p:cNvSpPr/>
          <p:nvPr/>
        </p:nvSpPr>
        <p:spPr>
          <a:xfrm>
            <a:off x="3048120" y="3401640"/>
            <a:ext cx="6095520" cy="5756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/>
          <a:p>
            <a:pPr algn="ctr">
              <a:lnSpc>
                <a:spcPct val="100000"/>
              </a:lnSpc>
            </a:pPr>
            <a:r>
              <a:rPr lang="en-US" sz="5400" b="0" strike="noStrike" spc="-1">
                <a:solidFill>
                  <a:srgbClr val="1CBBB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Thank you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CustomShape 15"/>
          <p:cNvSpPr/>
          <p:nvPr/>
        </p:nvSpPr>
        <p:spPr>
          <a:xfrm>
            <a:off x="3047760" y="4135320"/>
            <a:ext cx="6095520" cy="28764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 anchor="ctr"/>
          <a:p>
            <a:pPr algn="ctr">
              <a:lnSpc>
                <a:spcPct val="100000"/>
              </a:lnSpc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Terimakasih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CustomShape 16"/>
          <p:cNvSpPr/>
          <p:nvPr/>
        </p:nvSpPr>
        <p:spPr>
          <a:xfrm>
            <a:off x="4667040" y="4491720"/>
            <a:ext cx="2791080" cy="276120"/>
          </a:xfrm>
          <a:custGeom>
            <a:avLst/>
            <a:gdLst/>
            <a:ahLst/>
            <a:cxnLst/>
            <a:rect l="l" t="t" r="r" b="b"/>
            <a:pathLst>
              <a:path w="4466492" h="442453">
                <a:moveTo>
                  <a:pt x="0" y="372609"/>
                </a:moveTo>
                <a:cubicBezTo>
                  <a:pt x="2062834" y="-612130"/>
                  <a:pt x="1959808" y="732516"/>
                  <a:pt x="4466492" y="161593"/>
                </a:cubicBezTo>
                <a:cubicBezTo>
                  <a:pt x="2190074" y="992819"/>
                  <a:pt x="2273080" y="-358501"/>
                  <a:pt x="0" y="37260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2442</Words>
  <Application>WPS Presentation</Application>
  <PresentationFormat/>
  <Paragraphs>98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7</vt:i4>
      </vt:variant>
    </vt:vector>
  </HeadingPairs>
  <TitlesOfParts>
    <vt:vector size="27" baseType="lpstr">
      <vt:lpstr>Arial</vt:lpstr>
      <vt:lpstr>SimSun</vt:lpstr>
      <vt:lpstr>Wingdings</vt:lpstr>
      <vt:lpstr>Arial</vt:lpstr>
      <vt:lpstr>Nimbus Roman No9 L</vt:lpstr>
      <vt:lpstr>Symbol</vt:lpstr>
      <vt:lpstr>OpenSymbol</vt:lpstr>
      <vt:lpstr>Arial Unicode MS</vt:lpstr>
      <vt:lpstr>Microsoft YaHei</vt:lpstr>
      <vt:lpstr>文泉驿微米黑</vt:lpstr>
      <vt:lpstr>Arial Unicode MS</vt:lpstr>
      <vt:lpstr>Abyssinica SIL</vt:lpstr>
      <vt:lpstr>Calibri</vt:lpstr>
      <vt:lpstr>DejaVu Sans</vt:lpstr>
      <vt:lpstr>Times New Roman</vt:lpstr>
      <vt:lpstr>SimSun</vt:lpstr>
      <vt:lpstr>Office Theme</vt:lpstr>
      <vt:lpstr>Office Theme</vt:lpstr>
      <vt:lpstr>Office Theme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mustazzihim</cp:lastModifiedBy>
  <cp:revision>476</cp:revision>
  <dcterms:created xsi:type="dcterms:W3CDTF">2022-08-11T02:43:25Z</dcterms:created>
  <dcterms:modified xsi:type="dcterms:W3CDTF">2022-08-11T02:43:25Z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KSOProductBuildVer">
    <vt:lpwstr>1033-11.1.0.10920</vt:lpwstr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7</vt:i4>
  </property>
</Properties>
</file>